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7" r:id="rId3"/>
    <p:sldId id="280" r:id="rId4"/>
    <p:sldId id="278" r:id="rId5"/>
    <p:sldId id="277" r:id="rId6"/>
    <p:sldId id="281" r:id="rId7"/>
    <p:sldId id="265" r:id="rId8"/>
    <p:sldId id="267" r:id="rId9"/>
    <p:sldId id="274" r:id="rId10"/>
    <p:sldId id="273" r:id="rId11"/>
    <p:sldId id="272" r:id="rId12"/>
    <p:sldId id="275" r:id="rId13"/>
    <p:sldId id="271" r:id="rId14"/>
    <p:sldId id="276" r:id="rId15"/>
  </p:sldIdLst>
  <p:sldSz cx="9144000" cy="6858000" type="screen4x3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1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0C23E-3676-453C-A871-E4F6501D9BDB}" type="datetimeFigureOut">
              <a:rPr lang="ru-RU" smtClean="0"/>
              <a:t>17.03.2015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FA443-2F8C-4860-B262-A9DBFF96B8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629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0C23E-3676-453C-A871-E4F6501D9BDB}" type="datetimeFigureOut">
              <a:rPr lang="ru-RU" smtClean="0"/>
              <a:t>17.03.2015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FA443-2F8C-4860-B262-A9DBFF96B8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992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0C23E-3676-453C-A871-E4F6501D9BDB}" type="datetimeFigureOut">
              <a:rPr lang="ru-RU" smtClean="0"/>
              <a:t>17.03.2015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FA443-2F8C-4860-B262-A9DBFF96B8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2011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0C23E-3676-453C-A871-E4F6501D9BDB}" type="datetimeFigureOut">
              <a:rPr lang="ru-RU" smtClean="0"/>
              <a:t>17.03.2015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FA443-2F8C-4860-B262-A9DBFF96B8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473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0C23E-3676-453C-A871-E4F6501D9BDB}" type="datetimeFigureOut">
              <a:rPr lang="ru-RU" smtClean="0"/>
              <a:t>17.03.2015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FA443-2F8C-4860-B262-A9DBFF96B8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630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0C23E-3676-453C-A871-E4F6501D9BDB}" type="datetimeFigureOut">
              <a:rPr lang="ru-RU" smtClean="0"/>
              <a:t>17.03.2015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FA443-2F8C-4860-B262-A9DBFF96B8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083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0C23E-3676-453C-A871-E4F6501D9BDB}" type="datetimeFigureOut">
              <a:rPr lang="ru-RU" smtClean="0"/>
              <a:t>17.03.2015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FA443-2F8C-4860-B262-A9DBFF96B8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034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0C23E-3676-453C-A871-E4F6501D9BDB}" type="datetimeFigureOut">
              <a:rPr lang="ru-RU" smtClean="0"/>
              <a:t>17.03.2015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FA443-2F8C-4860-B262-A9DBFF96B8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8960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0C23E-3676-453C-A871-E4F6501D9BDB}" type="datetimeFigureOut">
              <a:rPr lang="ru-RU" smtClean="0"/>
              <a:t>17.03.2015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FA443-2F8C-4860-B262-A9DBFF96B8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75590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0C23E-3676-453C-A871-E4F6501D9BDB}" type="datetimeFigureOut">
              <a:rPr lang="ru-RU" smtClean="0"/>
              <a:t>17.03.2015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FA443-2F8C-4860-B262-A9DBFF96B8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9994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0C23E-3676-453C-A871-E4F6501D9BDB}" type="datetimeFigureOut">
              <a:rPr lang="ru-RU" smtClean="0"/>
              <a:t>17.03.2015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FA443-2F8C-4860-B262-A9DBFF96B8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1565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E0C23E-3676-453C-A871-E4F6501D9BDB}" type="datetimeFigureOut">
              <a:rPr lang="ru-RU" smtClean="0"/>
              <a:t>17.03.2015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BFA443-2F8C-4860-B262-A9DBFF96B8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852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0" b="4640"/>
          <a:stretch/>
        </p:blipFill>
        <p:spPr bwMode="auto">
          <a:xfrm>
            <a:off x="2" y="1"/>
            <a:ext cx="9302197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331640" y="161924"/>
            <a:ext cx="78470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Железнодорожники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39752" y="1776834"/>
            <a:ext cx="26789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ГЕРОИ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94187" y="1776834"/>
            <a:ext cx="17063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ВОВ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43678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99" b="10064"/>
          <a:stretch/>
        </p:blipFill>
        <p:spPr bwMode="auto">
          <a:xfrm>
            <a:off x="80590" y="3364978"/>
            <a:ext cx="7315200" cy="34575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2939" y="273647"/>
            <a:ext cx="6413277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Половинко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  <a:latin typeface="Bookman Old Style" pitchFamily="18" charset="0"/>
            </a:endParaRPr>
          </a:p>
          <a:p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Поликарп Александрович</a:t>
            </a:r>
            <a:endParaRPr lang="ru-RU" sz="5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  <a:latin typeface="Bookman Old Style" pitchFamily="18" charset="0"/>
            </a:endParaRPr>
          </a:p>
          <a:p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 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 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3" t="5457" r="4724" b="5074"/>
          <a:stretch/>
        </p:blipFill>
        <p:spPr bwMode="auto">
          <a:xfrm>
            <a:off x="6007595" y="273647"/>
            <a:ext cx="2963563" cy="487203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251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99" b="10064"/>
          <a:stretch/>
        </p:blipFill>
        <p:spPr bwMode="auto">
          <a:xfrm>
            <a:off x="80590" y="3364978"/>
            <a:ext cx="7315200" cy="34575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2939" y="273647"/>
            <a:ext cx="6413277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Воровченко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 </a:t>
            </a:r>
          </a:p>
          <a:p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   Григорий    </a:t>
            </a:r>
          </a:p>
          <a:p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 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     Данилович</a:t>
            </a:r>
            <a:endParaRPr lang="ru-RU" sz="5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  <a:latin typeface="Bookman Old Style" pitchFamily="18" charset="0"/>
            </a:endParaRPr>
          </a:p>
          <a:p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 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 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9" r="4167" b="2990"/>
          <a:stretch/>
        </p:blipFill>
        <p:spPr bwMode="auto">
          <a:xfrm>
            <a:off x="5871344" y="254225"/>
            <a:ext cx="3048892" cy="446980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0328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99" b="10064"/>
          <a:stretch/>
        </p:blipFill>
        <p:spPr bwMode="auto">
          <a:xfrm>
            <a:off x="80590" y="3364978"/>
            <a:ext cx="7315200" cy="34575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60647"/>
            <a:ext cx="2911277" cy="457571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2939" y="273647"/>
            <a:ext cx="6413277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Н</a:t>
            </a:r>
            <a:r>
              <a:rPr lang="ru-RU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ежнов</a:t>
            </a:r>
            <a:endParaRPr lang="ru-RU" sz="5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  <a:latin typeface="Bookman Old Style" pitchFamily="18" charset="0"/>
            </a:endParaRPr>
          </a:p>
          <a:p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 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  Валентин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    Степанович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53729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99" b="10064"/>
          <a:stretch/>
        </p:blipFill>
        <p:spPr bwMode="auto">
          <a:xfrm>
            <a:off x="80590" y="3364978"/>
            <a:ext cx="7315200" cy="34575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2939" y="273647"/>
            <a:ext cx="5837213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Котляр </a:t>
            </a:r>
          </a:p>
          <a:p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 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   Иван   </a:t>
            </a:r>
          </a:p>
          <a:p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 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     Федорович </a:t>
            </a:r>
            <a:endParaRPr lang="ru-RU" sz="5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  <a:latin typeface="Bookman Old Style" pitchFamily="18" charset="0"/>
            </a:endParaRPr>
          </a:p>
          <a:p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 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  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8" t="6607" r="6618" b="3989"/>
          <a:stretch/>
        </p:blipFill>
        <p:spPr bwMode="auto">
          <a:xfrm>
            <a:off x="5849875" y="61744"/>
            <a:ext cx="3091830" cy="454680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655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99" b="10064"/>
          <a:stretch/>
        </p:blipFill>
        <p:spPr bwMode="auto">
          <a:xfrm>
            <a:off x="80590" y="3364978"/>
            <a:ext cx="7315200" cy="34575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2939" y="273647"/>
            <a:ext cx="8717533" cy="430887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Прошла война,</a:t>
            </a:r>
          </a:p>
          <a:p>
            <a:pPr algn="ctr"/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Прошла страда,</a:t>
            </a:r>
          </a:p>
          <a:p>
            <a:pPr algn="ctr"/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Но боль взывает к людям:</a:t>
            </a:r>
          </a:p>
          <a:p>
            <a:pPr algn="ctr"/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Давайте, люди, никогда</a:t>
            </a:r>
          </a:p>
          <a:p>
            <a:pPr algn="ctr"/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Об этом не забудем!  </a:t>
            </a:r>
            <a:endParaRPr lang="ru-RU" sz="4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  <a:latin typeface="Bookman Old Style" pitchFamily="18" charset="0"/>
            </a:endParaRPr>
          </a:p>
          <a:p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 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  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53607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3608" y="0"/>
            <a:ext cx="792088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Мазуров </a:t>
            </a:r>
          </a:p>
          <a:p>
            <a:pPr algn="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Константин Герасимович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8911" y="2282031"/>
            <a:ext cx="3168352" cy="449069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461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3608" y="0"/>
            <a:ext cx="79208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Минаков Василий </a:t>
            </a:r>
          </a:p>
          <a:p>
            <a:pPr algn="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Иванович 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397"/>
          <a:stretch/>
        </p:blipFill>
        <p:spPr bwMode="auto">
          <a:xfrm>
            <a:off x="4860032" y="1844824"/>
            <a:ext cx="3428776" cy="43204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3763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15816" y="0"/>
            <a:ext cx="604867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ru-RU" sz="4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Хлуднев</a:t>
            </a:r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 Иван </a:t>
            </a:r>
          </a:p>
          <a:p>
            <a:pPr algn="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Федорович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9" t="4533" r="45384"/>
          <a:stretch/>
        </p:blipFill>
        <p:spPr bwMode="auto">
          <a:xfrm>
            <a:off x="5004048" y="1900238"/>
            <a:ext cx="3345532" cy="43370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9290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3608" y="0"/>
            <a:ext cx="79208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Чернова Раиса Филипповна 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4" t="3344"/>
          <a:stretch/>
        </p:blipFill>
        <p:spPr bwMode="auto">
          <a:xfrm>
            <a:off x="5004047" y="1714499"/>
            <a:ext cx="3024337" cy="497904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6995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3608" y="0"/>
            <a:ext cx="79208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ru-RU" sz="4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Чухнюк</a:t>
            </a:r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 Елена </a:t>
            </a:r>
            <a:r>
              <a:rPr lang="ru-RU" sz="4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Мироновна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4" t="4634" r="5748" b="2751"/>
          <a:stretch/>
        </p:blipFill>
        <p:spPr bwMode="auto">
          <a:xfrm>
            <a:off x="4788024" y="1887091"/>
            <a:ext cx="3615932" cy="46805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3292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69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4066"/>
            <a:ext cx="4975027" cy="37312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949222"/>
            <a:ext cx="4881736" cy="36613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4149080"/>
            <a:ext cx="3796232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Мемориальный </a:t>
            </a:r>
          </a:p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комплекс </a:t>
            </a:r>
          </a:p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«Стена Памяти»</a:t>
            </a:r>
          </a:p>
          <a:p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77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99" b="10064"/>
          <a:stretch/>
        </p:blipFill>
        <p:spPr bwMode="auto">
          <a:xfrm>
            <a:off x="80590" y="3364978"/>
            <a:ext cx="7315200" cy="34575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2939" y="273647"/>
            <a:ext cx="6413277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Нецветай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   </a:t>
            </a:r>
          </a:p>
          <a:p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 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  Алексей </a:t>
            </a:r>
          </a:p>
          <a:p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 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    Игнатьевич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73647"/>
            <a:ext cx="3181009" cy="448513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698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99" b="10064"/>
          <a:stretch/>
        </p:blipFill>
        <p:spPr bwMode="auto">
          <a:xfrm>
            <a:off x="80590" y="3364978"/>
            <a:ext cx="7315200" cy="34575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2939" y="273647"/>
            <a:ext cx="6413277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Васильев </a:t>
            </a:r>
          </a:p>
          <a:p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   Федор   </a:t>
            </a:r>
          </a:p>
          <a:p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 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    А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ндреевич</a:t>
            </a:r>
          </a:p>
          <a:p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 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 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" b="4764"/>
          <a:stretch/>
        </p:blipFill>
        <p:spPr bwMode="auto">
          <a:xfrm>
            <a:off x="5512643" y="269653"/>
            <a:ext cx="3343886" cy="500062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275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79</Words>
  <Application>Microsoft Office PowerPoint</Application>
  <PresentationFormat>Экран (4:3)</PresentationFormat>
  <Paragraphs>41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24</cp:revision>
  <cp:lastPrinted>2014-06-17T02:38:17Z</cp:lastPrinted>
  <dcterms:created xsi:type="dcterms:W3CDTF">2014-06-17T02:12:30Z</dcterms:created>
  <dcterms:modified xsi:type="dcterms:W3CDTF">2015-03-17T21:34:12Z</dcterms:modified>
</cp:coreProperties>
</file>