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handoutMasterIdLst>
    <p:handoutMasterId r:id="rId18"/>
  </p:handoutMasterIdLst>
  <p:sldIdLst>
    <p:sldId id="256" r:id="rId4"/>
    <p:sldId id="265" r:id="rId5"/>
    <p:sldId id="274" r:id="rId6"/>
    <p:sldId id="273" r:id="rId7"/>
    <p:sldId id="275" r:id="rId8"/>
    <p:sldId id="263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64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2C7C62C-6075-426B-B9CE-B65FA7FF71B9}">
          <p14:sldIdLst>
            <p14:sldId id="256"/>
            <p14:sldId id="265"/>
            <p14:sldId id="274"/>
            <p14:sldId id="273"/>
            <p14:sldId id="275"/>
            <p14:sldId id="263"/>
            <p14:sldId id="266"/>
            <p14:sldId id="267"/>
            <p14:sldId id="268"/>
            <p14:sldId id="269"/>
            <p14:sldId id="270"/>
            <p14:sldId id="271"/>
            <p14:sldId id="272"/>
            <p14:sldId id="264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74"/>
    <a:srgbClr val="FEFEFE"/>
    <a:srgbClr val="F3F0ED"/>
    <a:srgbClr val="E1DAD2"/>
    <a:srgbClr val="C1C9CD"/>
    <a:srgbClr val="7C96A3"/>
    <a:srgbClr val="FFFFFF"/>
    <a:srgbClr val="3A5896"/>
    <a:srgbClr val="385592"/>
    <a:srgbClr val="173A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-1086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295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845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725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5810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362200" y="1295400"/>
            <a:ext cx="47244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3886200"/>
            <a:ext cx="4876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3BC6D93-4F12-413A-9D95-4E16624F2F2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5148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DBE819-E7BF-4B48-B8BB-6487DC8B7B4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4285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4D9423-4986-4B6A-9990-828877D92E1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74368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3314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771900" y="1600200"/>
            <a:ext cx="3314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481360-A6B5-410F-9207-9F7BF2A2E7BA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893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C339A-45E1-4229-B992-099769538E4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0668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1F893A-CE7C-4DE5-A90B-A246250AE0B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14869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74035F-4BAF-43CB-B175-11C9A540B03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78417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5CC405-7A72-4CDE-A2FE-5FA9EEDAF45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530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0949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8DF26D-483A-4D6D-9C1A-FB6181DEC01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53784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B75553-1C2A-40D1-A364-FC8EBE2D565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9603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619750" y="152400"/>
            <a:ext cx="1771650" cy="597376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152400"/>
            <a:ext cx="5162550" cy="597376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0404AB-4AA8-479B-91A7-72FDF066909A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57568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3722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52643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15781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58132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190471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0960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6621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46756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7188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753425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995546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819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75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13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86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246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89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639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459" y="1287254"/>
            <a:ext cx="7869890" cy="4889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5459" y="163208"/>
            <a:ext cx="7869890" cy="99874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71600" y="152400"/>
            <a:ext cx="6019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600200"/>
            <a:ext cx="6781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B292D80-6A51-4D1E-9F59-84B874083FF3}" type="slidenum">
              <a:rPr lang="ru-RU" alt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5913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SzPct val="150000"/>
        <a:buBlip>
          <a:blip r:embed="rId14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459" y="1287254"/>
            <a:ext cx="7869890" cy="4889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5459" y="163208"/>
            <a:ext cx="7869890" cy="99874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9349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0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Oval 13"/>
          <p:cNvSpPr/>
          <p:nvPr/>
        </p:nvSpPr>
        <p:spPr>
          <a:xfrm>
            <a:off x="2519915" y="1376916"/>
            <a:ext cx="4104167" cy="4104167"/>
          </a:xfrm>
          <a:prstGeom prst="ellipse">
            <a:avLst/>
          </a:prstGeom>
          <a:solidFill>
            <a:schemeClr val="bg1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287769" y="1144770"/>
            <a:ext cx="4568457" cy="4568457"/>
          </a:xfrm>
          <a:prstGeom prst="ellipse">
            <a:avLst/>
          </a:prstGeom>
          <a:noFill/>
          <a:ln w="698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2279981" y="3338620"/>
            <a:ext cx="4584032" cy="7883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 smtClean="0">
                <a:ln w="0"/>
                <a:solidFill>
                  <a:srgbClr val="C00000"/>
                </a:solidFill>
                <a:latin typeface="+mn-lt"/>
              </a:rPr>
              <a:t>Name of presentation</a:t>
            </a:r>
            <a:endParaRPr lang="en-US" sz="5400" b="1" dirty="0">
              <a:ln w="0"/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1026" name="Picture 2" descr="C:\Users\73B5~1\AppData\Local\Temp\Rar$DIa0.886\круг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5111" y="1144770"/>
            <a:ext cx="4501115" cy="4501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06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85724"/>
            <a:ext cx="8924925" cy="677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748" y="276225"/>
            <a:ext cx="7928383" cy="6324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1106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3" y="85724"/>
            <a:ext cx="8924925" cy="677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912" y="371473"/>
            <a:ext cx="8219326" cy="6200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1106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85725"/>
            <a:ext cx="8924925" cy="677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Рисунок 2" descr="https://im0-tub-ru.yandex.net/i?id=94757105aae0d789457fc167bfe280ab&amp;n=33&amp;h=215&amp;w=13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5167" y="393501"/>
            <a:ext cx="1487175" cy="2314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Рисунок 5" descr="https://im0-tub-ru.yandex.net/i?id=d450c873e3db20a9acb40fa18391a569&amp;n=33&amp;h=201&amp;w=48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8689" y="426941"/>
            <a:ext cx="3913295" cy="1607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Рисунок 11" descr="http://cliparts.co/cliparts/Lcd/yxq/Lcdyxqnc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83" y="3580166"/>
            <a:ext cx="3187229" cy="2620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Рисунок 23" descr="https://im0-tub-ru.yandex.net/i?id=3fcaa28194d87e19ac0ea150ae6ac7bc&amp;n=33&amp;h=215&amp;w=2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268" y="1550686"/>
            <a:ext cx="2076899" cy="2087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WordArt 6"/>
          <p:cNvSpPr>
            <a:spLocks noChangeArrowheads="1" noChangeShapeType="1" noTextEdit="1"/>
          </p:cNvSpPr>
          <p:nvPr/>
        </p:nvSpPr>
        <p:spPr bwMode="auto">
          <a:xfrm>
            <a:off x="4046205" y="2911879"/>
            <a:ext cx="1051589" cy="141905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>
              <a:buNone/>
            </a:pPr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8080"/>
                </a:solidFill>
                <a:effectLst/>
                <a:latin typeface="Century Schoolbook"/>
              </a:rPr>
              <a:t>?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808080"/>
              </a:solidFill>
              <a:effectLst/>
              <a:latin typeface="Century Schoolbook"/>
            </a:endParaRPr>
          </a:p>
        </p:txBody>
      </p:sp>
      <p:pic>
        <p:nvPicPr>
          <p:cNvPr id="4101" name="Рисунок 8" descr="https://im0-tub-ru.yandex.net/i?id=a29d1692e327f7097f08e46a75c64102-l&amp;n=1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5337" y="2113025"/>
            <a:ext cx="2306676" cy="1839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Рисунок 20" descr="https://im0-tub-ru.yandex.net/i?id=44c2fbc4c5035aa6ed644fb63393d107&amp;n=33&amp;h=215&amp;w=17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0926" y="3952874"/>
            <a:ext cx="1824412" cy="2247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11"/>
          <p:cNvSpPr>
            <a:spLocks noChangeArrowheads="1"/>
          </p:cNvSpPr>
          <p:nvPr/>
        </p:nvSpPr>
        <p:spPr bwMode="auto">
          <a:xfrm>
            <a:off x="802957" y="85725"/>
            <a:ext cx="3151825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Calibri" pitchFamily="34" charset="0"/>
                <a:cs typeface="Times New Roman" pitchFamily="18" charset="0"/>
              </a:rPr>
              <a:t>6. Животные  рекордсмены.</a:t>
            </a:r>
            <a:endParaRPr kumimoji="0" lang="ru-RU" alt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104" name="Рисунок 17" descr="https://im0-tub-ru.yandex.net/i?id=5a9a5829c0b24c12fc0d8a6f967ea2cd&amp;n=33&amp;h=215&amp;w=35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5381" y="4668395"/>
            <a:ext cx="3073324" cy="186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1106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85725"/>
            <a:ext cx="8924925" cy="677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WordArt 6"/>
          <p:cNvSpPr>
            <a:spLocks noChangeArrowheads="1" noChangeShapeType="1" noTextEdit="1"/>
          </p:cNvSpPr>
          <p:nvPr/>
        </p:nvSpPr>
        <p:spPr bwMode="auto">
          <a:xfrm>
            <a:off x="4046205" y="2911879"/>
            <a:ext cx="1051589" cy="141905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808080"/>
              </a:solidFill>
              <a:latin typeface="Century Schoolbook"/>
            </a:endParaRP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altLang="ru-RU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</a:br>
            <a:endParaRPr lang="ru-RU" altLang="ru-RU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26" y="238125"/>
            <a:ext cx="8530670" cy="6419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вал 2"/>
          <p:cNvSpPr/>
          <p:nvPr/>
        </p:nvSpPr>
        <p:spPr>
          <a:xfrm>
            <a:off x="5097794" y="457201"/>
            <a:ext cx="1036306" cy="1028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7567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52675" y="1581743"/>
            <a:ext cx="5080882" cy="242381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МОЛОДЦЫ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Всем  спасибо!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67283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52675" y="2906643"/>
            <a:ext cx="4486275" cy="245745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Мир  </a:t>
            </a:r>
          </a:p>
          <a:p>
            <a:pPr algn="ctr"/>
            <a:r>
              <a:rPr lang="ru-RU" sz="54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животных</a:t>
            </a:r>
            <a:endParaRPr lang="ru-RU" sz="54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4068" y="76200"/>
            <a:ext cx="5043488" cy="23050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703580" y="2198757"/>
            <a:ext cx="16433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I</a:t>
            </a:r>
            <a:r>
              <a:rPr lang="ru-RU" sz="4000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 тур</a:t>
            </a:r>
            <a:endParaRPr lang="ru-RU" sz="4000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7996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52675" y="2906643"/>
            <a:ext cx="4486275" cy="245745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Тренировка</a:t>
            </a:r>
            <a:endParaRPr lang="ru-RU" sz="5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4068" y="76200"/>
            <a:ext cx="5043488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549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133350" y="190500"/>
            <a:ext cx="8889330" cy="644842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К</a:t>
            </a: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48" y="1847849"/>
            <a:ext cx="8810625" cy="29337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2933700" y="857250"/>
            <a:ext cx="411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33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 ЛИШНИЙ?</a:t>
            </a:r>
            <a:endParaRPr lang="ru-RU" sz="2800" b="1" dirty="0">
              <a:solidFill>
                <a:srgbClr val="0033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9191" y="5248275"/>
            <a:ext cx="9444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СЛОН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64941" y="5247079"/>
            <a:ext cx="8338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ТИГР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31816" y="5257799"/>
            <a:ext cx="15090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МЕДВЕДЬ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494016" y="5247080"/>
            <a:ext cx="9473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РЫБА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олилиния 7"/>
          <p:cNvSpPr/>
          <p:nvPr/>
        </p:nvSpPr>
        <p:spPr>
          <a:xfrm>
            <a:off x="66675" y="1323975"/>
            <a:ext cx="6924675" cy="3800475"/>
          </a:xfrm>
          <a:custGeom>
            <a:avLst/>
            <a:gdLst>
              <a:gd name="connsiteX0" fmla="*/ 3228975 w 6924675"/>
              <a:gd name="connsiteY0" fmla="*/ 209550 h 3800475"/>
              <a:gd name="connsiteX1" fmla="*/ 3124200 w 6924675"/>
              <a:gd name="connsiteY1" fmla="*/ 295275 h 3800475"/>
              <a:gd name="connsiteX2" fmla="*/ 3086100 w 6924675"/>
              <a:gd name="connsiteY2" fmla="*/ 323850 h 3800475"/>
              <a:gd name="connsiteX3" fmla="*/ 3028950 w 6924675"/>
              <a:gd name="connsiteY3" fmla="*/ 333375 h 3800475"/>
              <a:gd name="connsiteX4" fmla="*/ 2981325 w 6924675"/>
              <a:gd name="connsiteY4" fmla="*/ 342900 h 3800475"/>
              <a:gd name="connsiteX5" fmla="*/ 2952750 w 6924675"/>
              <a:gd name="connsiteY5" fmla="*/ 352425 h 3800475"/>
              <a:gd name="connsiteX6" fmla="*/ 2752725 w 6924675"/>
              <a:gd name="connsiteY6" fmla="*/ 371475 h 3800475"/>
              <a:gd name="connsiteX7" fmla="*/ 2667000 w 6924675"/>
              <a:gd name="connsiteY7" fmla="*/ 381000 h 3800475"/>
              <a:gd name="connsiteX8" fmla="*/ 2590800 w 6924675"/>
              <a:gd name="connsiteY8" fmla="*/ 400050 h 3800475"/>
              <a:gd name="connsiteX9" fmla="*/ 2219325 w 6924675"/>
              <a:gd name="connsiteY9" fmla="*/ 428625 h 3800475"/>
              <a:gd name="connsiteX10" fmla="*/ 2171700 w 6924675"/>
              <a:gd name="connsiteY10" fmla="*/ 419100 h 3800475"/>
              <a:gd name="connsiteX11" fmla="*/ 1895475 w 6924675"/>
              <a:gd name="connsiteY11" fmla="*/ 438150 h 3800475"/>
              <a:gd name="connsiteX12" fmla="*/ 1819275 w 6924675"/>
              <a:gd name="connsiteY12" fmla="*/ 466725 h 3800475"/>
              <a:gd name="connsiteX13" fmla="*/ 1771650 w 6924675"/>
              <a:gd name="connsiteY13" fmla="*/ 495300 h 3800475"/>
              <a:gd name="connsiteX14" fmla="*/ 1685925 w 6924675"/>
              <a:gd name="connsiteY14" fmla="*/ 504825 h 3800475"/>
              <a:gd name="connsiteX15" fmla="*/ 1447800 w 6924675"/>
              <a:gd name="connsiteY15" fmla="*/ 523875 h 3800475"/>
              <a:gd name="connsiteX16" fmla="*/ 1352550 w 6924675"/>
              <a:gd name="connsiteY16" fmla="*/ 542925 h 3800475"/>
              <a:gd name="connsiteX17" fmla="*/ 1257300 w 6924675"/>
              <a:gd name="connsiteY17" fmla="*/ 552450 h 3800475"/>
              <a:gd name="connsiteX18" fmla="*/ 981075 w 6924675"/>
              <a:gd name="connsiteY18" fmla="*/ 590550 h 3800475"/>
              <a:gd name="connsiteX19" fmla="*/ 952500 w 6924675"/>
              <a:gd name="connsiteY19" fmla="*/ 609600 h 3800475"/>
              <a:gd name="connsiteX20" fmla="*/ 885825 w 6924675"/>
              <a:gd name="connsiteY20" fmla="*/ 619125 h 3800475"/>
              <a:gd name="connsiteX21" fmla="*/ 857250 w 6924675"/>
              <a:gd name="connsiteY21" fmla="*/ 628650 h 3800475"/>
              <a:gd name="connsiteX22" fmla="*/ 809625 w 6924675"/>
              <a:gd name="connsiteY22" fmla="*/ 638175 h 3800475"/>
              <a:gd name="connsiteX23" fmla="*/ 762000 w 6924675"/>
              <a:gd name="connsiteY23" fmla="*/ 657225 h 3800475"/>
              <a:gd name="connsiteX24" fmla="*/ 704850 w 6924675"/>
              <a:gd name="connsiteY24" fmla="*/ 704850 h 3800475"/>
              <a:gd name="connsiteX25" fmla="*/ 638175 w 6924675"/>
              <a:gd name="connsiteY25" fmla="*/ 742950 h 3800475"/>
              <a:gd name="connsiteX26" fmla="*/ 571500 w 6924675"/>
              <a:gd name="connsiteY26" fmla="*/ 771525 h 3800475"/>
              <a:gd name="connsiteX27" fmla="*/ 552450 w 6924675"/>
              <a:gd name="connsiteY27" fmla="*/ 809625 h 3800475"/>
              <a:gd name="connsiteX28" fmla="*/ 476250 w 6924675"/>
              <a:gd name="connsiteY28" fmla="*/ 857250 h 3800475"/>
              <a:gd name="connsiteX29" fmla="*/ 457200 w 6924675"/>
              <a:gd name="connsiteY29" fmla="*/ 904875 h 3800475"/>
              <a:gd name="connsiteX30" fmla="*/ 409575 w 6924675"/>
              <a:gd name="connsiteY30" fmla="*/ 942975 h 3800475"/>
              <a:gd name="connsiteX31" fmla="*/ 381000 w 6924675"/>
              <a:gd name="connsiteY31" fmla="*/ 971550 h 3800475"/>
              <a:gd name="connsiteX32" fmla="*/ 276225 w 6924675"/>
              <a:gd name="connsiteY32" fmla="*/ 1047750 h 3800475"/>
              <a:gd name="connsiteX33" fmla="*/ 238125 w 6924675"/>
              <a:gd name="connsiteY33" fmla="*/ 1123950 h 3800475"/>
              <a:gd name="connsiteX34" fmla="*/ 171450 w 6924675"/>
              <a:gd name="connsiteY34" fmla="*/ 1181100 h 3800475"/>
              <a:gd name="connsiteX35" fmla="*/ 142875 w 6924675"/>
              <a:gd name="connsiteY35" fmla="*/ 1190625 h 3800475"/>
              <a:gd name="connsiteX36" fmla="*/ 76200 w 6924675"/>
              <a:gd name="connsiteY36" fmla="*/ 1285875 h 3800475"/>
              <a:gd name="connsiteX37" fmla="*/ 38100 w 6924675"/>
              <a:gd name="connsiteY37" fmla="*/ 1352550 h 3800475"/>
              <a:gd name="connsiteX38" fmla="*/ 28575 w 6924675"/>
              <a:gd name="connsiteY38" fmla="*/ 1390650 h 3800475"/>
              <a:gd name="connsiteX39" fmla="*/ 19050 w 6924675"/>
              <a:gd name="connsiteY39" fmla="*/ 1419225 h 3800475"/>
              <a:gd name="connsiteX40" fmla="*/ 0 w 6924675"/>
              <a:gd name="connsiteY40" fmla="*/ 1609725 h 3800475"/>
              <a:gd name="connsiteX41" fmla="*/ 9525 w 6924675"/>
              <a:gd name="connsiteY41" fmla="*/ 1724025 h 3800475"/>
              <a:gd name="connsiteX42" fmla="*/ 57150 w 6924675"/>
              <a:gd name="connsiteY42" fmla="*/ 1800225 h 3800475"/>
              <a:gd name="connsiteX43" fmla="*/ 95250 w 6924675"/>
              <a:gd name="connsiteY43" fmla="*/ 1933575 h 3800475"/>
              <a:gd name="connsiteX44" fmla="*/ 95250 w 6924675"/>
              <a:gd name="connsiteY44" fmla="*/ 1933575 h 3800475"/>
              <a:gd name="connsiteX45" fmla="*/ 142875 w 6924675"/>
              <a:gd name="connsiteY45" fmla="*/ 2047875 h 3800475"/>
              <a:gd name="connsiteX46" fmla="*/ 161925 w 6924675"/>
              <a:gd name="connsiteY46" fmla="*/ 2447925 h 3800475"/>
              <a:gd name="connsiteX47" fmla="*/ 180975 w 6924675"/>
              <a:gd name="connsiteY47" fmla="*/ 2514600 h 3800475"/>
              <a:gd name="connsiteX48" fmla="*/ 200025 w 6924675"/>
              <a:gd name="connsiteY48" fmla="*/ 2590800 h 3800475"/>
              <a:gd name="connsiteX49" fmla="*/ 238125 w 6924675"/>
              <a:gd name="connsiteY49" fmla="*/ 2752725 h 3800475"/>
              <a:gd name="connsiteX50" fmla="*/ 247650 w 6924675"/>
              <a:gd name="connsiteY50" fmla="*/ 2857500 h 3800475"/>
              <a:gd name="connsiteX51" fmla="*/ 285750 w 6924675"/>
              <a:gd name="connsiteY51" fmla="*/ 2924175 h 3800475"/>
              <a:gd name="connsiteX52" fmla="*/ 304800 w 6924675"/>
              <a:gd name="connsiteY52" fmla="*/ 2981325 h 3800475"/>
              <a:gd name="connsiteX53" fmla="*/ 323850 w 6924675"/>
              <a:gd name="connsiteY53" fmla="*/ 3009900 h 3800475"/>
              <a:gd name="connsiteX54" fmla="*/ 342900 w 6924675"/>
              <a:gd name="connsiteY54" fmla="*/ 3076575 h 3800475"/>
              <a:gd name="connsiteX55" fmla="*/ 400050 w 6924675"/>
              <a:gd name="connsiteY55" fmla="*/ 3152775 h 3800475"/>
              <a:gd name="connsiteX56" fmla="*/ 428625 w 6924675"/>
              <a:gd name="connsiteY56" fmla="*/ 3171825 h 3800475"/>
              <a:gd name="connsiteX57" fmla="*/ 457200 w 6924675"/>
              <a:gd name="connsiteY57" fmla="*/ 3181350 h 3800475"/>
              <a:gd name="connsiteX58" fmla="*/ 485775 w 6924675"/>
              <a:gd name="connsiteY58" fmla="*/ 3238500 h 3800475"/>
              <a:gd name="connsiteX59" fmla="*/ 514350 w 6924675"/>
              <a:gd name="connsiteY59" fmla="*/ 3248025 h 3800475"/>
              <a:gd name="connsiteX60" fmla="*/ 552450 w 6924675"/>
              <a:gd name="connsiteY60" fmla="*/ 3314700 h 3800475"/>
              <a:gd name="connsiteX61" fmla="*/ 561975 w 6924675"/>
              <a:gd name="connsiteY61" fmla="*/ 3362325 h 3800475"/>
              <a:gd name="connsiteX62" fmla="*/ 581025 w 6924675"/>
              <a:gd name="connsiteY62" fmla="*/ 3390900 h 3800475"/>
              <a:gd name="connsiteX63" fmla="*/ 638175 w 6924675"/>
              <a:gd name="connsiteY63" fmla="*/ 3448050 h 3800475"/>
              <a:gd name="connsiteX64" fmla="*/ 676275 w 6924675"/>
              <a:gd name="connsiteY64" fmla="*/ 3505200 h 3800475"/>
              <a:gd name="connsiteX65" fmla="*/ 695325 w 6924675"/>
              <a:gd name="connsiteY65" fmla="*/ 3533775 h 3800475"/>
              <a:gd name="connsiteX66" fmla="*/ 809625 w 6924675"/>
              <a:gd name="connsiteY66" fmla="*/ 3609975 h 3800475"/>
              <a:gd name="connsiteX67" fmla="*/ 838200 w 6924675"/>
              <a:gd name="connsiteY67" fmla="*/ 3629025 h 3800475"/>
              <a:gd name="connsiteX68" fmla="*/ 866775 w 6924675"/>
              <a:gd name="connsiteY68" fmla="*/ 3648075 h 3800475"/>
              <a:gd name="connsiteX69" fmla="*/ 895350 w 6924675"/>
              <a:gd name="connsiteY69" fmla="*/ 3657600 h 3800475"/>
              <a:gd name="connsiteX70" fmla="*/ 971550 w 6924675"/>
              <a:gd name="connsiteY70" fmla="*/ 3676650 h 3800475"/>
              <a:gd name="connsiteX71" fmla="*/ 1009650 w 6924675"/>
              <a:gd name="connsiteY71" fmla="*/ 3695700 h 3800475"/>
              <a:gd name="connsiteX72" fmla="*/ 1038225 w 6924675"/>
              <a:gd name="connsiteY72" fmla="*/ 3714750 h 3800475"/>
              <a:gd name="connsiteX73" fmla="*/ 1076325 w 6924675"/>
              <a:gd name="connsiteY73" fmla="*/ 3724275 h 3800475"/>
              <a:gd name="connsiteX74" fmla="*/ 1200150 w 6924675"/>
              <a:gd name="connsiteY74" fmla="*/ 3705225 h 3800475"/>
              <a:gd name="connsiteX75" fmla="*/ 1228725 w 6924675"/>
              <a:gd name="connsiteY75" fmla="*/ 3686175 h 3800475"/>
              <a:gd name="connsiteX76" fmla="*/ 1304925 w 6924675"/>
              <a:gd name="connsiteY76" fmla="*/ 3667125 h 3800475"/>
              <a:gd name="connsiteX77" fmla="*/ 1352550 w 6924675"/>
              <a:gd name="connsiteY77" fmla="*/ 3648075 h 3800475"/>
              <a:gd name="connsiteX78" fmla="*/ 1485900 w 6924675"/>
              <a:gd name="connsiteY78" fmla="*/ 3619500 h 3800475"/>
              <a:gd name="connsiteX79" fmla="*/ 1524000 w 6924675"/>
              <a:gd name="connsiteY79" fmla="*/ 3609975 h 3800475"/>
              <a:gd name="connsiteX80" fmla="*/ 1743075 w 6924675"/>
              <a:gd name="connsiteY80" fmla="*/ 3600450 h 3800475"/>
              <a:gd name="connsiteX81" fmla="*/ 1781175 w 6924675"/>
              <a:gd name="connsiteY81" fmla="*/ 3590925 h 3800475"/>
              <a:gd name="connsiteX82" fmla="*/ 2009775 w 6924675"/>
              <a:gd name="connsiteY82" fmla="*/ 3571875 h 3800475"/>
              <a:gd name="connsiteX83" fmla="*/ 2057400 w 6924675"/>
              <a:gd name="connsiteY83" fmla="*/ 3543300 h 3800475"/>
              <a:gd name="connsiteX84" fmla="*/ 2085975 w 6924675"/>
              <a:gd name="connsiteY84" fmla="*/ 3533775 h 3800475"/>
              <a:gd name="connsiteX85" fmla="*/ 2162175 w 6924675"/>
              <a:gd name="connsiteY85" fmla="*/ 3505200 h 3800475"/>
              <a:gd name="connsiteX86" fmla="*/ 2333625 w 6924675"/>
              <a:gd name="connsiteY86" fmla="*/ 3514725 h 3800475"/>
              <a:gd name="connsiteX87" fmla="*/ 2505075 w 6924675"/>
              <a:gd name="connsiteY87" fmla="*/ 3552825 h 3800475"/>
              <a:gd name="connsiteX88" fmla="*/ 2533650 w 6924675"/>
              <a:gd name="connsiteY88" fmla="*/ 3562350 h 3800475"/>
              <a:gd name="connsiteX89" fmla="*/ 2590800 w 6924675"/>
              <a:gd name="connsiteY89" fmla="*/ 3590925 h 3800475"/>
              <a:gd name="connsiteX90" fmla="*/ 2743200 w 6924675"/>
              <a:gd name="connsiteY90" fmla="*/ 3609975 h 3800475"/>
              <a:gd name="connsiteX91" fmla="*/ 2771775 w 6924675"/>
              <a:gd name="connsiteY91" fmla="*/ 3619500 h 3800475"/>
              <a:gd name="connsiteX92" fmla="*/ 2952750 w 6924675"/>
              <a:gd name="connsiteY92" fmla="*/ 3600450 h 3800475"/>
              <a:gd name="connsiteX93" fmla="*/ 3352800 w 6924675"/>
              <a:gd name="connsiteY93" fmla="*/ 3562350 h 3800475"/>
              <a:gd name="connsiteX94" fmla="*/ 3438525 w 6924675"/>
              <a:gd name="connsiteY94" fmla="*/ 3552825 h 3800475"/>
              <a:gd name="connsiteX95" fmla="*/ 3524250 w 6924675"/>
              <a:gd name="connsiteY95" fmla="*/ 3562350 h 3800475"/>
              <a:gd name="connsiteX96" fmla="*/ 3543300 w 6924675"/>
              <a:gd name="connsiteY96" fmla="*/ 3590925 h 3800475"/>
              <a:gd name="connsiteX97" fmla="*/ 3581400 w 6924675"/>
              <a:gd name="connsiteY97" fmla="*/ 3609975 h 3800475"/>
              <a:gd name="connsiteX98" fmla="*/ 3600450 w 6924675"/>
              <a:gd name="connsiteY98" fmla="*/ 3648075 h 3800475"/>
              <a:gd name="connsiteX99" fmla="*/ 3657600 w 6924675"/>
              <a:gd name="connsiteY99" fmla="*/ 3676650 h 3800475"/>
              <a:gd name="connsiteX100" fmla="*/ 3714750 w 6924675"/>
              <a:gd name="connsiteY100" fmla="*/ 3724275 h 3800475"/>
              <a:gd name="connsiteX101" fmla="*/ 3771900 w 6924675"/>
              <a:gd name="connsiteY101" fmla="*/ 3743325 h 3800475"/>
              <a:gd name="connsiteX102" fmla="*/ 3829050 w 6924675"/>
              <a:gd name="connsiteY102" fmla="*/ 3771900 h 3800475"/>
              <a:gd name="connsiteX103" fmla="*/ 3924300 w 6924675"/>
              <a:gd name="connsiteY103" fmla="*/ 3790950 h 3800475"/>
              <a:gd name="connsiteX104" fmla="*/ 3952875 w 6924675"/>
              <a:gd name="connsiteY104" fmla="*/ 3800475 h 3800475"/>
              <a:gd name="connsiteX105" fmla="*/ 4267200 w 6924675"/>
              <a:gd name="connsiteY105" fmla="*/ 3781425 h 3800475"/>
              <a:gd name="connsiteX106" fmla="*/ 4362450 w 6924675"/>
              <a:gd name="connsiteY106" fmla="*/ 3781425 h 3800475"/>
              <a:gd name="connsiteX107" fmla="*/ 4705350 w 6924675"/>
              <a:gd name="connsiteY107" fmla="*/ 3724275 h 3800475"/>
              <a:gd name="connsiteX108" fmla="*/ 4772025 w 6924675"/>
              <a:gd name="connsiteY108" fmla="*/ 3686175 h 3800475"/>
              <a:gd name="connsiteX109" fmla="*/ 4819650 w 6924675"/>
              <a:gd name="connsiteY109" fmla="*/ 3676650 h 3800475"/>
              <a:gd name="connsiteX110" fmla="*/ 4943475 w 6924675"/>
              <a:gd name="connsiteY110" fmla="*/ 3648075 h 3800475"/>
              <a:gd name="connsiteX111" fmla="*/ 5210175 w 6924675"/>
              <a:gd name="connsiteY111" fmla="*/ 3609975 h 3800475"/>
              <a:gd name="connsiteX112" fmla="*/ 5295900 w 6924675"/>
              <a:gd name="connsiteY112" fmla="*/ 3600450 h 3800475"/>
              <a:gd name="connsiteX113" fmla="*/ 5457825 w 6924675"/>
              <a:gd name="connsiteY113" fmla="*/ 3571875 h 3800475"/>
              <a:gd name="connsiteX114" fmla="*/ 5457825 w 6924675"/>
              <a:gd name="connsiteY114" fmla="*/ 3571875 h 3800475"/>
              <a:gd name="connsiteX115" fmla="*/ 5581650 w 6924675"/>
              <a:gd name="connsiteY115" fmla="*/ 3552825 h 3800475"/>
              <a:gd name="connsiteX116" fmla="*/ 5638800 w 6924675"/>
              <a:gd name="connsiteY116" fmla="*/ 3524250 h 3800475"/>
              <a:gd name="connsiteX117" fmla="*/ 5686425 w 6924675"/>
              <a:gd name="connsiteY117" fmla="*/ 3495675 h 3800475"/>
              <a:gd name="connsiteX118" fmla="*/ 5743575 w 6924675"/>
              <a:gd name="connsiteY118" fmla="*/ 3486150 h 3800475"/>
              <a:gd name="connsiteX119" fmla="*/ 5791200 w 6924675"/>
              <a:gd name="connsiteY119" fmla="*/ 3467100 h 3800475"/>
              <a:gd name="connsiteX120" fmla="*/ 5895975 w 6924675"/>
              <a:gd name="connsiteY120" fmla="*/ 3400425 h 3800475"/>
              <a:gd name="connsiteX121" fmla="*/ 6010275 w 6924675"/>
              <a:gd name="connsiteY121" fmla="*/ 3381375 h 3800475"/>
              <a:gd name="connsiteX122" fmla="*/ 6105525 w 6924675"/>
              <a:gd name="connsiteY122" fmla="*/ 3381375 h 3800475"/>
              <a:gd name="connsiteX123" fmla="*/ 6286500 w 6924675"/>
              <a:gd name="connsiteY123" fmla="*/ 3371850 h 3800475"/>
              <a:gd name="connsiteX124" fmla="*/ 6334125 w 6924675"/>
              <a:gd name="connsiteY124" fmla="*/ 3362325 h 3800475"/>
              <a:gd name="connsiteX125" fmla="*/ 6391275 w 6924675"/>
              <a:gd name="connsiteY125" fmla="*/ 3343275 h 3800475"/>
              <a:gd name="connsiteX126" fmla="*/ 6448425 w 6924675"/>
              <a:gd name="connsiteY126" fmla="*/ 3286125 h 3800475"/>
              <a:gd name="connsiteX127" fmla="*/ 6486525 w 6924675"/>
              <a:gd name="connsiteY127" fmla="*/ 3248025 h 3800475"/>
              <a:gd name="connsiteX128" fmla="*/ 6515100 w 6924675"/>
              <a:gd name="connsiteY128" fmla="*/ 3228975 h 3800475"/>
              <a:gd name="connsiteX129" fmla="*/ 6534150 w 6924675"/>
              <a:gd name="connsiteY129" fmla="*/ 3190875 h 3800475"/>
              <a:gd name="connsiteX130" fmla="*/ 6562725 w 6924675"/>
              <a:gd name="connsiteY130" fmla="*/ 3181350 h 3800475"/>
              <a:gd name="connsiteX131" fmla="*/ 6572250 w 6924675"/>
              <a:gd name="connsiteY131" fmla="*/ 3152775 h 3800475"/>
              <a:gd name="connsiteX132" fmla="*/ 6600825 w 6924675"/>
              <a:gd name="connsiteY132" fmla="*/ 3133725 h 3800475"/>
              <a:gd name="connsiteX133" fmla="*/ 6638925 w 6924675"/>
              <a:gd name="connsiteY133" fmla="*/ 3086100 h 3800475"/>
              <a:gd name="connsiteX134" fmla="*/ 6667500 w 6924675"/>
              <a:gd name="connsiteY134" fmla="*/ 3028950 h 3800475"/>
              <a:gd name="connsiteX135" fmla="*/ 6696075 w 6924675"/>
              <a:gd name="connsiteY135" fmla="*/ 2990850 h 3800475"/>
              <a:gd name="connsiteX136" fmla="*/ 6715125 w 6924675"/>
              <a:gd name="connsiteY136" fmla="*/ 2962275 h 3800475"/>
              <a:gd name="connsiteX137" fmla="*/ 6772275 w 6924675"/>
              <a:gd name="connsiteY137" fmla="*/ 2914650 h 3800475"/>
              <a:gd name="connsiteX138" fmla="*/ 6791325 w 6924675"/>
              <a:gd name="connsiteY138" fmla="*/ 2876550 h 3800475"/>
              <a:gd name="connsiteX139" fmla="*/ 6819900 w 6924675"/>
              <a:gd name="connsiteY139" fmla="*/ 2847975 h 3800475"/>
              <a:gd name="connsiteX140" fmla="*/ 6829425 w 6924675"/>
              <a:gd name="connsiteY140" fmla="*/ 2809875 h 3800475"/>
              <a:gd name="connsiteX141" fmla="*/ 6867525 w 6924675"/>
              <a:gd name="connsiteY141" fmla="*/ 2733675 h 3800475"/>
              <a:gd name="connsiteX142" fmla="*/ 6886575 w 6924675"/>
              <a:gd name="connsiteY142" fmla="*/ 2647950 h 3800475"/>
              <a:gd name="connsiteX143" fmla="*/ 6896100 w 6924675"/>
              <a:gd name="connsiteY143" fmla="*/ 2609850 h 3800475"/>
              <a:gd name="connsiteX144" fmla="*/ 6905625 w 6924675"/>
              <a:gd name="connsiteY144" fmla="*/ 1866900 h 3800475"/>
              <a:gd name="connsiteX145" fmla="*/ 6924675 w 6924675"/>
              <a:gd name="connsiteY145" fmla="*/ 1657350 h 3800475"/>
              <a:gd name="connsiteX146" fmla="*/ 6915150 w 6924675"/>
              <a:gd name="connsiteY146" fmla="*/ 1600200 h 3800475"/>
              <a:gd name="connsiteX147" fmla="*/ 6858000 w 6924675"/>
              <a:gd name="connsiteY147" fmla="*/ 1581150 h 3800475"/>
              <a:gd name="connsiteX148" fmla="*/ 6848475 w 6924675"/>
              <a:gd name="connsiteY148" fmla="*/ 1543050 h 3800475"/>
              <a:gd name="connsiteX149" fmla="*/ 6791325 w 6924675"/>
              <a:gd name="connsiteY149" fmla="*/ 1504950 h 3800475"/>
              <a:gd name="connsiteX150" fmla="*/ 6715125 w 6924675"/>
              <a:gd name="connsiteY150" fmla="*/ 1476375 h 3800475"/>
              <a:gd name="connsiteX151" fmla="*/ 6686550 w 6924675"/>
              <a:gd name="connsiteY151" fmla="*/ 1447800 h 3800475"/>
              <a:gd name="connsiteX152" fmla="*/ 6657975 w 6924675"/>
              <a:gd name="connsiteY152" fmla="*/ 1428750 h 3800475"/>
              <a:gd name="connsiteX153" fmla="*/ 6648450 w 6924675"/>
              <a:gd name="connsiteY153" fmla="*/ 1400175 h 3800475"/>
              <a:gd name="connsiteX154" fmla="*/ 6619875 w 6924675"/>
              <a:gd name="connsiteY154" fmla="*/ 1371600 h 3800475"/>
              <a:gd name="connsiteX155" fmla="*/ 6600825 w 6924675"/>
              <a:gd name="connsiteY155" fmla="*/ 1343025 h 3800475"/>
              <a:gd name="connsiteX156" fmla="*/ 6553200 w 6924675"/>
              <a:gd name="connsiteY156" fmla="*/ 1285875 h 3800475"/>
              <a:gd name="connsiteX157" fmla="*/ 6534150 w 6924675"/>
              <a:gd name="connsiteY157" fmla="*/ 1247775 h 3800475"/>
              <a:gd name="connsiteX158" fmla="*/ 6448425 w 6924675"/>
              <a:gd name="connsiteY158" fmla="*/ 1152525 h 3800475"/>
              <a:gd name="connsiteX159" fmla="*/ 6429375 w 6924675"/>
              <a:gd name="connsiteY159" fmla="*/ 1114425 h 3800475"/>
              <a:gd name="connsiteX160" fmla="*/ 6372225 w 6924675"/>
              <a:gd name="connsiteY160" fmla="*/ 1057275 h 3800475"/>
              <a:gd name="connsiteX161" fmla="*/ 6362700 w 6924675"/>
              <a:gd name="connsiteY161" fmla="*/ 1028700 h 3800475"/>
              <a:gd name="connsiteX162" fmla="*/ 6286500 w 6924675"/>
              <a:gd name="connsiteY162" fmla="*/ 1000125 h 3800475"/>
              <a:gd name="connsiteX163" fmla="*/ 6238875 w 6924675"/>
              <a:gd name="connsiteY163" fmla="*/ 942975 h 3800475"/>
              <a:gd name="connsiteX164" fmla="*/ 6210300 w 6924675"/>
              <a:gd name="connsiteY164" fmla="*/ 933450 h 3800475"/>
              <a:gd name="connsiteX165" fmla="*/ 6172200 w 6924675"/>
              <a:gd name="connsiteY165" fmla="*/ 895350 h 3800475"/>
              <a:gd name="connsiteX166" fmla="*/ 6134100 w 6924675"/>
              <a:gd name="connsiteY166" fmla="*/ 857250 h 3800475"/>
              <a:gd name="connsiteX167" fmla="*/ 6096000 w 6924675"/>
              <a:gd name="connsiteY167" fmla="*/ 828675 h 3800475"/>
              <a:gd name="connsiteX168" fmla="*/ 5991225 w 6924675"/>
              <a:gd name="connsiteY168" fmla="*/ 800100 h 3800475"/>
              <a:gd name="connsiteX169" fmla="*/ 5943600 w 6924675"/>
              <a:gd name="connsiteY169" fmla="*/ 781050 h 3800475"/>
              <a:gd name="connsiteX170" fmla="*/ 5915025 w 6924675"/>
              <a:gd name="connsiteY170" fmla="*/ 771525 h 3800475"/>
              <a:gd name="connsiteX171" fmla="*/ 5857875 w 6924675"/>
              <a:gd name="connsiteY171" fmla="*/ 742950 h 3800475"/>
              <a:gd name="connsiteX172" fmla="*/ 5781675 w 6924675"/>
              <a:gd name="connsiteY172" fmla="*/ 723900 h 3800475"/>
              <a:gd name="connsiteX173" fmla="*/ 5762625 w 6924675"/>
              <a:gd name="connsiteY173" fmla="*/ 685800 h 3800475"/>
              <a:gd name="connsiteX174" fmla="*/ 5676900 w 6924675"/>
              <a:gd name="connsiteY174" fmla="*/ 647700 h 3800475"/>
              <a:gd name="connsiteX175" fmla="*/ 5648325 w 6924675"/>
              <a:gd name="connsiteY175" fmla="*/ 628650 h 3800475"/>
              <a:gd name="connsiteX176" fmla="*/ 5524500 w 6924675"/>
              <a:gd name="connsiteY176" fmla="*/ 571500 h 3800475"/>
              <a:gd name="connsiteX177" fmla="*/ 5495925 w 6924675"/>
              <a:gd name="connsiteY177" fmla="*/ 533400 h 3800475"/>
              <a:gd name="connsiteX178" fmla="*/ 5381625 w 6924675"/>
              <a:gd name="connsiteY178" fmla="*/ 485775 h 3800475"/>
              <a:gd name="connsiteX179" fmla="*/ 5324475 w 6924675"/>
              <a:gd name="connsiteY179" fmla="*/ 447675 h 3800475"/>
              <a:gd name="connsiteX180" fmla="*/ 5305425 w 6924675"/>
              <a:gd name="connsiteY180" fmla="*/ 419100 h 3800475"/>
              <a:gd name="connsiteX181" fmla="*/ 5276850 w 6924675"/>
              <a:gd name="connsiteY181" fmla="*/ 409575 h 3800475"/>
              <a:gd name="connsiteX182" fmla="*/ 5238750 w 6924675"/>
              <a:gd name="connsiteY182" fmla="*/ 390525 h 3800475"/>
              <a:gd name="connsiteX183" fmla="*/ 5153025 w 6924675"/>
              <a:gd name="connsiteY183" fmla="*/ 342900 h 3800475"/>
              <a:gd name="connsiteX184" fmla="*/ 5067300 w 6924675"/>
              <a:gd name="connsiteY184" fmla="*/ 333375 h 3800475"/>
              <a:gd name="connsiteX185" fmla="*/ 4876800 w 6924675"/>
              <a:gd name="connsiteY185" fmla="*/ 285750 h 3800475"/>
              <a:gd name="connsiteX186" fmla="*/ 4752975 w 6924675"/>
              <a:gd name="connsiteY186" fmla="*/ 228600 h 3800475"/>
              <a:gd name="connsiteX187" fmla="*/ 4714875 w 6924675"/>
              <a:gd name="connsiteY187" fmla="*/ 190500 h 3800475"/>
              <a:gd name="connsiteX188" fmla="*/ 4619625 w 6924675"/>
              <a:gd name="connsiteY188" fmla="*/ 171450 h 3800475"/>
              <a:gd name="connsiteX189" fmla="*/ 4600575 w 6924675"/>
              <a:gd name="connsiteY189" fmla="*/ 142875 h 3800475"/>
              <a:gd name="connsiteX190" fmla="*/ 4552950 w 6924675"/>
              <a:gd name="connsiteY190" fmla="*/ 123825 h 3800475"/>
              <a:gd name="connsiteX191" fmla="*/ 4448175 w 6924675"/>
              <a:gd name="connsiteY191" fmla="*/ 95250 h 3800475"/>
              <a:gd name="connsiteX192" fmla="*/ 4429125 w 6924675"/>
              <a:gd name="connsiteY192" fmla="*/ 66675 h 3800475"/>
              <a:gd name="connsiteX193" fmla="*/ 4381500 w 6924675"/>
              <a:gd name="connsiteY193" fmla="*/ 57150 h 3800475"/>
              <a:gd name="connsiteX194" fmla="*/ 4352925 w 6924675"/>
              <a:gd name="connsiteY194" fmla="*/ 47625 h 3800475"/>
              <a:gd name="connsiteX195" fmla="*/ 4343400 w 6924675"/>
              <a:gd name="connsiteY195" fmla="*/ 19050 h 3800475"/>
              <a:gd name="connsiteX196" fmla="*/ 4295775 w 6924675"/>
              <a:gd name="connsiteY196" fmla="*/ 9525 h 3800475"/>
              <a:gd name="connsiteX197" fmla="*/ 4267200 w 6924675"/>
              <a:gd name="connsiteY197" fmla="*/ 0 h 3800475"/>
              <a:gd name="connsiteX198" fmla="*/ 4133850 w 6924675"/>
              <a:gd name="connsiteY198" fmla="*/ 9525 h 3800475"/>
              <a:gd name="connsiteX199" fmla="*/ 4105275 w 6924675"/>
              <a:gd name="connsiteY199" fmla="*/ 19050 h 3800475"/>
              <a:gd name="connsiteX200" fmla="*/ 4038600 w 6924675"/>
              <a:gd name="connsiteY200" fmla="*/ 38100 h 3800475"/>
              <a:gd name="connsiteX201" fmla="*/ 4010025 w 6924675"/>
              <a:gd name="connsiteY201" fmla="*/ 57150 h 3800475"/>
              <a:gd name="connsiteX202" fmla="*/ 3914775 w 6924675"/>
              <a:gd name="connsiteY202" fmla="*/ 76200 h 3800475"/>
              <a:gd name="connsiteX203" fmla="*/ 3829050 w 6924675"/>
              <a:gd name="connsiteY203" fmla="*/ 142875 h 3800475"/>
              <a:gd name="connsiteX204" fmla="*/ 3790950 w 6924675"/>
              <a:gd name="connsiteY204" fmla="*/ 152400 h 3800475"/>
              <a:gd name="connsiteX205" fmla="*/ 3752850 w 6924675"/>
              <a:gd name="connsiteY205" fmla="*/ 200025 h 3800475"/>
              <a:gd name="connsiteX206" fmla="*/ 3714750 w 6924675"/>
              <a:gd name="connsiteY206" fmla="*/ 209550 h 3800475"/>
              <a:gd name="connsiteX207" fmla="*/ 3638550 w 6924675"/>
              <a:gd name="connsiteY207" fmla="*/ 247650 h 3800475"/>
              <a:gd name="connsiteX208" fmla="*/ 3590925 w 6924675"/>
              <a:gd name="connsiteY208" fmla="*/ 295275 h 3800475"/>
              <a:gd name="connsiteX209" fmla="*/ 3552825 w 6924675"/>
              <a:gd name="connsiteY209" fmla="*/ 314325 h 3800475"/>
              <a:gd name="connsiteX210" fmla="*/ 3495675 w 6924675"/>
              <a:gd name="connsiteY210" fmla="*/ 352425 h 3800475"/>
              <a:gd name="connsiteX211" fmla="*/ 3467100 w 6924675"/>
              <a:gd name="connsiteY211" fmla="*/ 371475 h 3800475"/>
              <a:gd name="connsiteX212" fmla="*/ 3438525 w 6924675"/>
              <a:gd name="connsiteY212" fmla="*/ 409575 h 3800475"/>
              <a:gd name="connsiteX213" fmla="*/ 3429000 w 6924675"/>
              <a:gd name="connsiteY213" fmla="*/ 361950 h 3800475"/>
              <a:gd name="connsiteX214" fmla="*/ 3381375 w 6924675"/>
              <a:gd name="connsiteY214" fmla="*/ 371475 h 3800475"/>
              <a:gd name="connsiteX215" fmla="*/ 3305175 w 6924675"/>
              <a:gd name="connsiteY215" fmla="*/ 361950 h 3800475"/>
              <a:gd name="connsiteX216" fmla="*/ 3209925 w 6924675"/>
              <a:gd name="connsiteY216" fmla="*/ 342900 h 3800475"/>
              <a:gd name="connsiteX217" fmla="*/ 3171825 w 6924675"/>
              <a:gd name="connsiteY217" fmla="*/ 333375 h 3800475"/>
              <a:gd name="connsiteX218" fmla="*/ 3143250 w 6924675"/>
              <a:gd name="connsiteY218" fmla="*/ 304800 h 3800475"/>
              <a:gd name="connsiteX219" fmla="*/ 3048000 w 6924675"/>
              <a:gd name="connsiteY219" fmla="*/ 219075 h 3800475"/>
              <a:gd name="connsiteX220" fmla="*/ 3048000 w 6924675"/>
              <a:gd name="connsiteY220" fmla="*/ 209550 h 3800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</a:cxnLst>
            <a:rect l="l" t="t" r="r" b="b"/>
            <a:pathLst>
              <a:path w="6924675" h="3800475">
                <a:moveTo>
                  <a:pt x="3228975" y="209550"/>
                </a:moveTo>
                <a:cubicBezTo>
                  <a:pt x="3194050" y="238125"/>
                  <a:pt x="3160300" y="268200"/>
                  <a:pt x="3124200" y="295275"/>
                </a:cubicBezTo>
                <a:cubicBezTo>
                  <a:pt x="3111500" y="304800"/>
                  <a:pt x="3100840" y="317954"/>
                  <a:pt x="3086100" y="323850"/>
                </a:cubicBezTo>
                <a:cubicBezTo>
                  <a:pt x="3068169" y="331023"/>
                  <a:pt x="3047951" y="329920"/>
                  <a:pt x="3028950" y="333375"/>
                </a:cubicBezTo>
                <a:cubicBezTo>
                  <a:pt x="3013022" y="336271"/>
                  <a:pt x="2997031" y="338973"/>
                  <a:pt x="2981325" y="342900"/>
                </a:cubicBezTo>
                <a:cubicBezTo>
                  <a:pt x="2971585" y="345335"/>
                  <a:pt x="2962713" y="351180"/>
                  <a:pt x="2952750" y="352425"/>
                </a:cubicBezTo>
                <a:cubicBezTo>
                  <a:pt x="2886291" y="360732"/>
                  <a:pt x="2819369" y="364811"/>
                  <a:pt x="2752725" y="371475"/>
                </a:cubicBezTo>
                <a:cubicBezTo>
                  <a:pt x="2724117" y="374336"/>
                  <a:pt x="2695575" y="377825"/>
                  <a:pt x="2667000" y="381000"/>
                </a:cubicBezTo>
                <a:cubicBezTo>
                  <a:pt x="2641600" y="387350"/>
                  <a:pt x="2616869" y="397625"/>
                  <a:pt x="2590800" y="400050"/>
                </a:cubicBezTo>
                <a:cubicBezTo>
                  <a:pt x="2165168" y="439644"/>
                  <a:pt x="2374721" y="389776"/>
                  <a:pt x="2219325" y="428625"/>
                </a:cubicBezTo>
                <a:cubicBezTo>
                  <a:pt x="2203450" y="425450"/>
                  <a:pt x="2187889" y="419100"/>
                  <a:pt x="2171700" y="419100"/>
                </a:cubicBezTo>
                <a:cubicBezTo>
                  <a:pt x="2091408" y="419100"/>
                  <a:pt x="1979949" y="430471"/>
                  <a:pt x="1895475" y="438150"/>
                </a:cubicBezTo>
                <a:cubicBezTo>
                  <a:pt x="1870744" y="446394"/>
                  <a:pt x="1842054" y="455336"/>
                  <a:pt x="1819275" y="466725"/>
                </a:cubicBezTo>
                <a:cubicBezTo>
                  <a:pt x="1802716" y="475004"/>
                  <a:pt x="1789451" y="490214"/>
                  <a:pt x="1771650" y="495300"/>
                </a:cubicBezTo>
                <a:cubicBezTo>
                  <a:pt x="1744005" y="503198"/>
                  <a:pt x="1714500" y="501650"/>
                  <a:pt x="1685925" y="504825"/>
                </a:cubicBezTo>
                <a:cubicBezTo>
                  <a:pt x="1584660" y="538580"/>
                  <a:pt x="1711643" y="499140"/>
                  <a:pt x="1447800" y="523875"/>
                </a:cubicBezTo>
                <a:cubicBezTo>
                  <a:pt x="1415563" y="526897"/>
                  <a:pt x="1384571" y="538122"/>
                  <a:pt x="1352550" y="542925"/>
                </a:cubicBezTo>
                <a:cubicBezTo>
                  <a:pt x="1320995" y="547658"/>
                  <a:pt x="1289050" y="549275"/>
                  <a:pt x="1257300" y="552450"/>
                </a:cubicBezTo>
                <a:cubicBezTo>
                  <a:pt x="1106203" y="602816"/>
                  <a:pt x="1309253" y="540061"/>
                  <a:pt x="981075" y="590550"/>
                </a:cubicBezTo>
                <a:cubicBezTo>
                  <a:pt x="969760" y="592291"/>
                  <a:pt x="963465" y="606311"/>
                  <a:pt x="952500" y="609600"/>
                </a:cubicBezTo>
                <a:cubicBezTo>
                  <a:pt x="930996" y="616051"/>
                  <a:pt x="908050" y="615950"/>
                  <a:pt x="885825" y="619125"/>
                </a:cubicBezTo>
                <a:cubicBezTo>
                  <a:pt x="876300" y="622300"/>
                  <a:pt x="866990" y="626215"/>
                  <a:pt x="857250" y="628650"/>
                </a:cubicBezTo>
                <a:cubicBezTo>
                  <a:pt x="841544" y="632577"/>
                  <a:pt x="825132" y="633523"/>
                  <a:pt x="809625" y="638175"/>
                </a:cubicBezTo>
                <a:cubicBezTo>
                  <a:pt x="793248" y="643088"/>
                  <a:pt x="777293" y="649579"/>
                  <a:pt x="762000" y="657225"/>
                </a:cubicBezTo>
                <a:cubicBezTo>
                  <a:pt x="726527" y="674962"/>
                  <a:pt x="736448" y="678518"/>
                  <a:pt x="704850" y="704850"/>
                </a:cubicBezTo>
                <a:cubicBezTo>
                  <a:pt x="679534" y="725947"/>
                  <a:pt x="667818" y="726011"/>
                  <a:pt x="638175" y="742950"/>
                </a:cubicBezTo>
                <a:cubicBezTo>
                  <a:pt x="587014" y="772185"/>
                  <a:pt x="634078" y="755880"/>
                  <a:pt x="571500" y="771525"/>
                </a:cubicBezTo>
                <a:cubicBezTo>
                  <a:pt x="565150" y="784225"/>
                  <a:pt x="561800" y="798939"/>
                  <a:pt x="552450" y="809625"/>
                </a:cubicBezTo>
                <a:cubicBezTo>
                  <a:pt x="520476" y="846167"/>
                  <a:pt x="512510" y="845163"/>
                  <a:pt x="476250" y="857250"/>
                </a:cubicBezTo>
                <a:cubicBezTo>
                  <a:pt x="469900" y="873125"/>
                  <a:pt x="467697" y="891379"/>
                  <a:pt x="457200" y="904875"/>
                </a:cubicBezTo>
                <a:cubicBezTo>
                  <a:pt x="444719" y="920922"/>
                  <a:pt x="424875" y="929588"/>
                  <a:pt x="409575" y="942975"/>
                </a:cubicBezTo>
                <a:cubicBezTo>
                  <a:pt x="399438" y="951845"/>
                  <a:pt x="392035" y="963825"/>
                  <a:pt x="381000" y="971550"/>
                </a:cubicBezTo>
                <a:cubicBezTo>
                  <a:pt x="335570" y="1003351"/>
                  <a:pt x="306577" y="1002222"/>
                  <a:pt x="276225" y="1047750"/>
                </a:cubicBezTo>
                <a:cubicBezTo>
                  <a:pt x="260473" y="1071379"/>
                  <a:pt x="258205" y="1103870"/>
                  <a:pt x="238125" y="1123950"/>
                </a:cubicBezTo>
                <a:cubicBezTo>
                  <a:pt x="214690" y="1147385"/>
                  <a:pt x="200463" y="1166594"/>
                  <a:pt x="171450" y="1181100"/>
                </a:cubicBezTo>
                <a:cubicBezTo>
                  <a:pt x="162470" y="1185590"/>
                  <a:pt x="152400" y="1187450"/>
                  <a:pt x="142875" y="1190625"/>
                </a:cubicBezTo>
                <a:cubicBezTo>
                  <a:pt x="124955" y="1214518"/>
                  <a:pt x="87926" y="1262422"/>
                  <a:pt x="76200" y="1285875"/>
                </a:cubicBezTo>
                <a:cubicBezTo>
                  <a:pt x="52030" y="1334214"/>
                  <a:pt x="65026" y="1312161"/>
                  <a:pt x="38100" y="1352550"/>
                </a:cubicBezTo>
                <a:cubicBezTo>
                  <a:pt x="34925" y="1365250"/>
                  <a:pt x="32171" y="1378063"/>
                  <a:pt x="28575" y="1390650"/>
                </a:cubicBezTo>
                <a:cubicBezTo>
                  <a:pt x="25817" y="1400304"/>
                  <a:pt x="20349" y="1409269"/>
                  <a:pt x="19050" y="1419225"/>
                </a:cubicBezTo>
                <a:cubicBezTo>
                  <a:pt x="10796" y="1482506"/>
                  <a:pt x="6350" y="1546225"/>
                  <a:pt x="0" y="1609725"/>
                </a:cubicBezTo>
                <a:cubicBezTo>
                  <a:pt x="3175" y="1647825"/>
                  <a:pt x="2479" y="1686448"/>
                  <a:pt x="9525" y="1724025"/>
                </a:cubicBezTo>
                <a:cubicBezTo>
                  <a:pt x="13883" y="1747269"/>
                  <a:pt x="44419" y="1783250"/>
                  <a:pt x="57150" y="1800225"/>
                </a:cubicBezTo>
                <a:cubicBezTo>
                  <a:pt x="72582" y="1877386"/>
                  <a:pt x="61555" y="1832491"/>
                  <a:pt x="95250" y="1933575"/>
                </a:cubicBezTo>
                <a:lnTo>
                  <a:pt x="95250" y="1933575"/>
                </a:lnTo>
                <a:cubicBezTo>
                  <a:pt x="118150" y="2025176"/>
                  <a:pt x="98591" y="1988830"/>
                  <a:pt x="142875" y="2047875"/>
                </a:cubicBezTo>
                <a:cubicBezTo>
                  <a:pt x="178618" y="2226590"/>
                  <a:pt x="128946" y="1964234"/>
                  <a:pt x="161925" y="2447925"/>
                </a:cubicBezTo>
                <a:cubicBezTo>
                  <a:pt x="163497" y="2470986"/>
                  <a:pt x="174333" y="2492460"/>
                  <a:pt x="180975" y="2514600"/>
                </a:cubicBezTo>
                <a:cubicBezTo>
                  <a:pt x="194777" y="2560607"/>
                  <a:pt x="189890" y="2529987"/>
                  <a:pt x="200025" y="2590800"/>
                </a:cubicBezTo>
                <a:cubicBezTo>
                  <a:pt x="223885" y="2733961"/>
                  <a:pt x="199498" y="2675470"/>
                  <a:pt x="238125" y="2752725"/>
                </a:cubicBezTo>
                <a:cubicBezTo>
                  <a:pt x="241300" y="2787650"/>
                  <a:pt x="240772" y="2823112"/>
                  <a:pt x="247650" y="2857500"/>
                </a:cubicBezTo>
                <a:cubicBezTo>
                  <a:pt x="254561" y="2892056"/>
                  <a:pt x="272738" y="2894898"/>
                  <a:pt x="285750" y="2924175"/>
                </a:cubicBezTo>
                <a:cubicBezTo>
                  <a:pt x="293905" y="2942525"/>
                  <a:pt x="293661" y="2964617"/>
                  <a:pt x="304800" y="2981325"/>
                </a:cubicBezTo>
                <a:cubicBezTo>
                  <a:pt x="311150" y="2990850"/>
                  <a:pt x="318730" y="2999661"/>
                  <a:pt x="323850" y="3009900"/>
                </a:cubicBezTo>
                <a:cubicBezTo>
                  <a:pt x="335364" y="3032927"/>
                  <a:pt x="333745" y="3052160"/>
                  <a:pt x="342900" y="3076575"/>
                </a:cubicBezTo>
                <a:cubicBezTo>
                  <a:pt x="357000" y="3114175"/>
                  <a:pt x="368331" y="3125587"/>
                  <a:pt x="400050" y="3152775"/>
                </a:cubicBezTo>
                <a:cubicBezTo>
                  <a:pt x="408742" y="3160225"/>
                  <a:pt x="418386" y="3166705"/>
                  <a:pt x="428625" y="3171825"/>
                </a:cubicBezTo>
                <a:cubicBezTo>
                  <a:pt x="437605" y="3176315"/>
                  <a:pt x="447675" y="3178175"/>
                  <a:pt x="457200" y="3181350"/>
                </a:cubicBezTo>
                <a:cubicBezTo>
                  <a:pt x="463475" y="3200174"/>
                  <a:pt x="468989" y="3225071"/>
                  <a:pt x="485775" y="3238500"/>
                </a:cubicBezTo>
                <a:cubicBezTo>
                  <a:pt x="493615" y="3244772"/>
                  <a:pt x="504825" y="3244850"/>
                  <a:pt x="514350" y="3248025"/>
                </a:cubicBezTo>
                <a:cubicBezTo>
                  <a:pt x="528285" y="3268928"/>
                  <a:pt x="544393" y="3290530"/>
                  <a:pt x="552450" y="3314700"/>
                </a:cubicBezTo>
                <a:cubicBezTo>
                  <a:pt x="557570" y="3330059"/>
                  <a:pt x="556291" y="3347166"/>
                  <a:pt x="561975" y="3362325"/>
                </a:cubicBezTo>
                <a:cubicBezTo>
                  <a:pt x="565995" y="3373044"/>
                  <a:pt x="574371" y="3381585"/>
                  <a:pt x="581025" y="3390900"/>
                </a:cubicBezTo>
                <a:cubicBezTo>
                  <a:pt x="613246" y="3436010"/>
                  <a:pt x="598715" y="3421743"/>
                  <a:pt x="638175" y="3448050"/>
                </a:cubicBezTo>
                <a:lnTo>
                  <a:pt x="676275" y="3505200"/>
                </a:lnTo>
                <a:cubicBezTo>
                  <a:pt x="682625" y="3514725"/>
                  <a:pt x="685800" y="3527425"/>
                  <a:pt x="695325" y="3533775"/>
                </a:cubicBezTo>
                <a:lnTo>
                  <a:pt x="809625" y="3609975"/>
                </a:lnTo>
                <a:lnTo>
                  <a:pt x="838200" y="3629025"/>
                </a:lnTo>
                <a:cubicBezTo>
                  <a:pt x="847725" y="3635375"/>
                  <a:pt x="855915" y="3644455"/>
                  <a:pt x="866775" y="3648075"/>
                </a:cubicBezTo>
                <a:cubicBezTo>
                  <a:pt x="876300" y="3651250"/>
                  <a:pt x="885664" y="3654958"/>
                  <a:pt x="895350" y="3657600"/>
                </a:cubicBezTo>
                <a:cubicBezTo>
                  <a:pt x="920609" y="3664489"/>
                  <a:pt x="948132" y="3664941"/>
                  <a:pt x="971550" y="3676650"/>
                </a:cubicBezTo>
                <a:cubicBezTo>
                  <a:pt x="984250" y="3683000"/>
                  <a:pt x="997322" y="3688655"/>
                  <a:pt x="1009650" y="3695700"/>
                </a:cubicBezTo>
                <a:cubicBezTo>
                  <a:pt x="1019589" y="3701380"/>
                  <a:pt x="1027703" y="3710241"/>
                  <a:pt x="1038225" y="3714750"/>
                </a:cubicBezTo>
                <a:cubicBezTo>
                  <a:pt x="1050257" y="3719907"/>
                  <a:pt x="1063625" y="3721100"/>
                  <a:pt x="1076325" y="3724275"/>
                </a:cubicBezTo>
                <a:cubicBezTo>
                  <a:pt x="1117600" y="3717925"/>
                  <a:pt x="1159636" y="3715353"/>
                  <a:pt x="1200150" y="3705225"/>
                </a:cubicBezTo>
                <a:cubicBezTo>
                  <a:pt x="1211256" y="3702449"/>
                  <a:pt x="1217967" y="3690087"/>
                  <a:pt x="1228725" y="3686175"/>
                </a:cubicBezTo>
                <a:cubicBezTo>
                  <a:pt x="1253330" y="3677228"/>
                  <a:pt x="1279901" y="3674825"/>
                  <a:pt x="1304925" y="3667125"/>
                </a:cubicBezTo>
                <a:cubicBezTo>
                  <a:pt x="1321267" y="3662097"/>
                  <a:pt x="1336330" y="3653482"/>
                  <a:pt x="1352550" y="3648075"/>
                </a:cubicBezTo>
                <a:cubicBezTo>
                  <a:pt x="1378770" y="3639335"/>
                  <a:pt x="1484892" y="3619752"/>
                  <a:pt x="1485900" y="3619500"/>
                </a:cubicBezTo>
                <a:cubicBezTo>
                  <a:pt x="1498600" y="3616325"/>
                  <a:pt x="1510945" y="3610942"/>
                  <a:pt x="1524000" y="3609975"/>
                </a:cubicBezTo>
                <a:cubicBezTo>
                  <a:pt x="1596894" y="3604575"/>
                  <a:pt x="1670050" y="3603625"/>
                  <a:pt x="1743075" y="3600450"/>
                </a:cubicBezTo>
                <a:cubicBezTo>
                  <a:pt x="1755775" y="3597275"/>
                  <a:pt x="1768236" y="3592916"/>
                  <a:pt x="1781175" y="3590925"/>
                </a:cubicBezTo>
                <a:cubicBezTo>
                  <a:pt x="1849062" y="3580481"/>
                  <a:pt x="1946581" y="3576088"/>
                  <a:pt x="2009775" y="3571875"/>
                </a:cubicBezTo>
                <a:cubicBezTo>
                  <a:pt x="2025650" y="3562350"/>
                  <a:pt x="2040841" y="3551579"/>
                  <a:pt x="2057400" y="3543300"/>
                </a:cubicBezTo>
                <a:cubicBezTo>
                  <a:pt x="2066380" y="3538810"/>
                  <a:pt x="2076574" y="3537300"/>
                  <a:pt x="2085975" y="3533775"/>
                </a:cubicBezTo>
                <a:cubicBezTo>
                  <a:pt x="2177090" y="3499607"/>
                  <a:pt x="2097315" y="3526820"/>
                  <a:pt x="2162175" y="3505200"/>
                </a:cubicBezTo>
                <a:cubicBezTo>
                  <a:pt x="2332549" y="3553878"/>
                  <a:pt x="2099658" y="3496008"/>
                  <a:pt x="2333625" y="3514725"/>
                </a:cubicBezTo>
                <a:cubicBezTo>
                  <a:pt x="2334814" y="3514820"/>
                  <a:pt x="2464618" y="3541266"/>
                  <a:pt x="2505075" y="3552825"/>
                </a:cubicBezTo>
                <a:cubicBezTo>
                  <a:pt x="2514729" y="3555583"/>
                  <a:pt x="2524670" y="3557860"/>
                  <a:pt x="2533650" y="3562350"/>
                </a:cubicBezTo>
                <a:cubicBezTo>
                  <a:pt x="2589310" y="3590180"/>
                  <a:pt x="2534937" y="3574964"/>
                  <a:pt x="2590800" y="3590925"/>
                </a:cubicBezTo>
                <a:cubicBezTo>
                  <a:pt x="2652722" y="3608617"/>
                  <a:pt x="2654606" y="3602592"/>
                  <a:pt x="2743200" y="3609975"/>
                </a:cubicBezTo>
                <a:cubicBezTo>
                  <a:pt x="2752725" y="3613150"/>
                  <a:pt x="2761735" y="3619500"/>
                  <a:pt x="2771775" y="3619500"/>
                </a:cubicBezTo>
                <a:cubicBezTo>
                  <a:pt x="2867881" y="3619500"/>
                  <a:pt x="2880824" y="3614835"/>
                  <a:pt x="2952750" y="3600450"/>
                </a:cubicBezTo>
                <a:cubicBezTo>
                  <a:pt x="3085145" y="3512186"/>
                  <a:pt x="2962783" y="3586726"/>
                  <a:pt x="3352800" y="3562350"/>
                </a:cubicBezTo>
                <a:cubicBezTo>
                  <a:pt x="3381495" y="3560557"/>
                  <a:pt x="3409950" y="3556000"/>
                  <a:pt x="3438525" y="3552825"/>
                </a:cubicBezTo>
                <a:cubicBezTo>
                  <a:pt x="3467100" y="3556000"/>
                  <a:pt x="3497230" y="3552525"/>
                  <a:pt x="3524250" y="3562350"/>
                </a:cubicBezTo>
                <a:cubicBezTo>
                  <a:pt x="3535008" y="3566262"/>
                  <a:pt x="3534506" y="3583596"/>
                  <a:pt x="3543300" y="3590925"/>
                </a:cubicBezTo>
                <a:cubicBezTo>
                  <a:pt x="3554208" y="3600015"/>
                  <a:pt x="3568700" y="3603625"/>
                  <a:pt x="3581400" y="3609975"/>
                </a:cubicBezTo>
                <a:cubicBezTo>
                  <a:pt x="3587750" y="3622675"/>
                  <a:pt x="3591360" y="3637167"/>
                  <a:pt x="3600450" y="3648075"/>
                </a:cubicBezTo>
                <a:cubicBezTo>
                  <a:pt x="3614653" y="3665119"/>
                  <a:pt x="3638096" y="3670149"/>
                  <a:pt x="3657600" y="3676650"/>
                </a:cubicBezTo>
                <a:cubicBezTo>
                  <a:pt x="3675545" y="3694595"/>
                  <a:pt x="3690880" y="3713666"/>
                  <a:pt x="3714750" y="3724275"/>
                </a:cubicBezTo>
                <a:cubicBezTo>
                  <a:pt x="3733100" y="3732430"/>
                  <a:pt x="3753364" y="3735602"/>
                  <a:pt x="3771900" y="3743325"/>
                </a:cubicBezTo>
                <a:cubicBezTo>
                  <a:pt x="3791560" y="3751517"/>
                  <a:pt x="3809275" y="3763990"/>
                  <a:pt x="3829050" y="3771900"/>
                </a:cubicBezTo>
                <a:cubicBezTo>
                  <a:pt x="3852772" y="3781389"/>
                  <a:pt x="3903091" y="3786237"/>
                  <a:pt x="3924300" y="3790950"/>
                </a:cubicBezTo>
                <a:cubicBezTo>
                  <a:pt x="3934101" y="3793128"/>
                  <a:pt x="3943350" y="3797300"/>
                  <a:pt x="3952875" y="3800475"/>
                </a:cubicBezTo>
                <a:lnTo>
                  <a:pt x="4267200" y="3781425"/>
                </a:lnTo>
                <a:cubicBezTo>
                  <a:pt x="4356496" y="3774556"/>
                  <a:pt x="4292577" y="3763957"/>
                  <a:pt x="4362450" y="3781425"/>
                </a:cubicBezTo>
                <a:cubicBezTo>
                  <a:pt x="4559188" y="3702730"/>
                  <a:pt x="4364005" y="3769788"/>
                  <a:pt x="4705350" y="3724275"/>
                </a:cubicBezTo>
                <a:cubicBezTo>
                  <a:pt x="4740809" y="3719547"/>
                  <a:pt x="4742020" y="3697427"/>
                  <a:pt x="4772025" y="3686175"/>
                </a:cubicBezTo>
                <a:cubicBezTo>
                  <a:pt x="4787184" y="3680491"/>
                  <a:pt x="4803820" y="3680042"/>
                  <a:pt x="4819650" y="3676650"/>
                </a:cubicBezTo>
                <a:cubicBezTo>
                  <a:pt x="4896264" y="3660233"/>
                  <a:pt x="4886766" y="3662252"/>
                  <a:pt x="4943475" y="3648075"/>
                </a:cubicBezTo>
                <a:cubicBezTo>
                  <a:pt x="5038816" y="3584515"/>
                  <a:pt x="4957086" y="3632306"/>
                  <a:pt x="5210175" y="3609975"/>
                </a:cubicBezTo>
                <a:cubicBezTo>
                  <a:pt x="5238815" y="3607448"/>
                  <a:pt x="5267325" y="3603625"/>
                  <a:pt x="5295900" y="3600450"/>
                </a:cubicBezTo>
                <a:cubicBezTo>
                  <a:pt x="5367072" y="3576726"/>
                  <a:pt x="5314536" y="3592345"/>
                  <a:pt x="5457825" y="3571875"/>
                </a:cubicBezTo>
                <a:lnTo>
                  <a:pt x="5457825" y="3571875"/>
                </a:lnTo>
                <a:cubicBezTo>
                  <a:pt x="5523817" y="3555377"/>
                  <a:pt x="5482914" y="3563796"/>
                  <a:pt x="5581650" y="3552825"/>
                </a:cubicBezTo>
                <a:cubicBezTo>
                  <a:pt x="5663542" y="3498230"/>
                  <a:pt x="5559930" y="3563685"/>
                  <a:pt x="5638800" y="3524250"/>
                </a:cubicBezTo>
                <a:cubicBezTo>
                  <a:pt x="5655359" y="3515971"/>
                  <a:pt x="5669026" y="3502002"/>
                  <a:pt x="5686425" y="3495675"/>
                </a:cubicBezTo>
                <a:cubicBezTo>
                  <a:pt x="5704575" y="3489075"/>
                  <a:pt x="5724525" y="3489325"/>
                  <a:pt x="5743575" y="3486150"/>
                </a:cubicBezTo>
                <a:cubicBezTo>
                  <a:pt x="5759450" y="3479800"/>
                  <a:pt x="5776431" y="3475715"/>
                  <a:pt x="5791200" y="3467100"/>
                </a:cubicBezTo>
                <a:cubicBezTo>
                  <a:pt x="5846436" y="3434879"/>
                  <a:pt x="5845400" y="3419391"/>
                  <a:pt x="5895975" y="3400425"/>
                </a:cubicBezTo>
                <a:cubicBezTo>
                  <a:pt x="5927442" y="3388625"/>
                  <a:pt x="5982615" y="3384833"/>
                  <a:pt x="6010275" y="3381375"/>
                </a:cubicBezTo>
                <a:cubicBezTo>
                  <a:pt x="6074833" y="3359856"/>
                  <a:pt x="5996076" y="3381375"/>
                  <a:pt x="6105525" y="3381375"/>
                </a:cubicBezTo>
                <a:cubicBezTo>
                  <a:pt x="6165933" y="3381375"/>
                  <a:pt x="6226175" y="3375025"/>
                  <a:pt x="6286500" y="3371850"/>
                </a:cubicBezTo>
                <a:cubicBezTo>
                  <a:pt x="6302375" y="3368675"/>
                  <a:pt x="6318506" y="3366585"/>
                  <a:pt x="6334125" y="3362325"/>
                </a:cubicBezTo>
                <a:cubicBezTo>
                  <a:pt x="6353498" y="3357041"/>
                  <a:pt x="6391275" y="3343275"/>
                  <a:pt x="6391275" y="3343275"/>
                </a:cubicBezTo>
                <a:lnTo>
                  <a:pt x="6448425" y="3286125"/>
                </a:lnTo>
                <a:cubicBezTo>
                  <a:pt x="6461125" y="3273425"/>
                  <a:pt x="6471581" y="3257988"/>
                  <a:pt x="6486525" y="3248025"/>
                </a:cubicBezTo>
                <a:lnTo>
                  <a:pt x="6515100" y="3228975"/>
                </a:lnTo>
                <a:cubicBezTo>
                  <a:pt x="6521450" y="3216275"/>
                  <a:pt x="6524110" y="3200915"/>
                  <a:pt x="6534150" y="3190875"/>
                </a:cubicBezTo>
                <a:cubicBezTo>
                  <a:pt x="6541250" y="3183775"/>
                  <a:pt x="6555625" y="3188450"/>
                  <a:pt x="6562725" y="3181350"/>
                </a:cubicBezTo>
                <a:cubicBezTo>
                  <a:pt x="6569825" y="3174250"/>
                  <a:pt x="6565978" y="3160615"/>
                  <a:pt x="6572250" y="3152775"/>
                </a:cubicBezTo>
                <a:cubicBezTo>
                  <a:pt x="6579401" y="3143836"/>
                  <a:pt x="6592730" y="3141820"/>
                  <a:pt x="6600825" y="3133725"/>
                </a:cubicBezTo>
                <a:cubicBezTo>
                  <a:pt x="6615200" y="3119350"/>
                  <a:pt x="6626727" y="3102364"/>
                  <a:pt x="6638925" y="3086100"/>
                </a:cubicBezTo>
                <a:cubicBezTo>
                  <a:pt x="6698660" y="3006454"/>
                  <a:pt x="6623557" y="3105851"/>
                  <a:pt x="6667500" y="3028950"/>
                </a:cubicBezTo>
                <a:cubicBezTo>
                  <a:pt x="6675376" y="3015167"/>
                  <a:pt x="6686848" y="3003768"/>
                  <a:pt x="6696075" y="2990850"/>
                </a:cubicBezTo>
                <a:cubicBezTo>
                  <a:pt x="6702729" y="2981535"/>
                  <a:pt x="6707796" y="2971069"/>
                  <a:pt x="6715125" y="2962275"/>
                </a:cubicBezTo>
                <a:cubicBezTo>
                  <a:pt x="6738044" y="2934773"/>
                  <a:pt x="6744178" y="2933381"/>
                  <a:pt x="6772275" y="2914650"/>
                </a:cubicBezTo>
                <a:cubicBezTo>
                  <a:pt x="6778625" y="2901950"/>
                  <a:pt x="6783072" y="2888104"/>
                  <a:pt x="6791325" y="2876550"/>
                </a:cubicBezTo>
                <a:cubicBezTo>
                  <a:pt x="6799155" y="2865589"/>
                  <a:pt x="6813217" y="2859671"/>
                  <a:pt x="6819900" y="2847975"/>
                </a:cubicBezTo>
                <a:cubicBezTo>
                  <a:pt x="6826395" y="2836609"/>
                  <a:pt x="6825285" y="2822294"/>
                  <a:pt x="6829425" y="2809875"/>
                </a:cubicBezTo>
                <a:cubicBezTo>
                  <a:pt x="6844959" y="2763272"/>
                  <a:pt x="6844191" y="2768676"/>
                  <a:pt x="6867525" y="2733675"/>
                </a:cubicBezTo>
                <a:cubicBezTo>
                  <a:pt x="6873875" y="2705100"/>
                  <a:pt x="6879993" y="2676472"/>
                  <a:pt x="6886575" y="2647950"/>
                </a:cubicBezTo>
                <a:cubicBezTo>
                  <a:pt x="6889519" y="2635194"/>
                  <a:pt x="6895781" y="2622937"/>
                  <a:pt x="6896100" y="2609850"/>
                </a:cubicBezTo>
                <a:cubicBezTo>
                  <a:pt x="6902139" y="2362253"/>
                  <a:pt x="6900519" y="2114518"/>
                  <a:pt x="6905625" y="1866900"/>
                </a:cubicBezTo>
                <a:cubicBezTo>
                  <a:pt x="6909160" y="1695452"/>
                  <a:pt x="6897130" y="1739984"/>
                  <a:pt x="6924675" y="1657350"/>
                </a:cubicBezTo>
                <a:cubicBezTo>
                  <a:pt x="6921500" y="1638300"/>
                  <a:pt x="6927868" y="1614734"/>
                  <a:pt x="6915150" y="1600200"/>
                </a:cubicBezTo>
                <a:cubicBezTo>
                  <a:pt x="6901927" y="1585088"/>
                  <a:pt x="6858000" y="1581150"/>
                  <a:pt x="6858000" y="1581150"/>
                </a:cubicBezTo>
                <a:cubicBezTo>
                  <a:pt x="6854825" y="1568450"/>
                  <a:pt x="6857095" y="1552902"/>
                  <a:pt x="6848475" y="1543050"/>
                </a:cubicBezTo>
                <a:cubicBezTo>
                  <a:pt x="6833398" y="1525820"/>
                  <a:pt x="6813537" y="1510503"/>
                  <a:pt x="6791325" y="1504950"/>
                </a:cubicBezTo>
                <a:cubicBezTo>
                  <a:pt x="6760644" y="1497280"/>
                  <a:pt x="6741945" y="1495532"/>
                  <a:pt x="6715125" y="1476375"/>
                </a:cubicBezTo>
                <a:cubicBezTo>
                  <a:pt x="6704164" y="1468545"/>
                  <a:pt x="6696898" y="1456424"/>
                  <a:pt x="6686550" y="1447800"/>
                </a:cubicBezTo>
                <a:cubicBezTo>
                  <a:pt x="6677756" y="1440471"/>
                  <a:pt x="6667500" y="1435100"/>
                  <a:pt x="6657975" y="1428750"/>
                </a:cubicBezTo>
                <a:cubicBezTo>
                  <a:pt x="6654800" y="1419225"/>
                  <a:pt x="6654019" y="1408529"/>
                  <a:pt x="6648450" y="1400175"/>
                </a:cubicBezTo>
                <a:cubicBezTo>
                  <a:pt x="6640978" y="1388967"/>
                  <a:pt x="6628499" y="1381948"/>
                  <a:pt x="6619875" y="1371600"/>
                </a:cubicBezTo>
                <a:cubicBezTo>
                  <a:pt x="6612546" y="1362806"/>
                  <a:pt x="6607175" y="1352550"/>
                  <a:pt x="6600825" y="1343025"/>
                </a:cubicBezTo>
                <a:cubicBezTo>
                  <a:pt x="6580203" y="1260536"/>
                  <a:pt x="6611310" y="1343985"/>
                  <a:pt x="6553200" y="1285875"/>
                </a:cubicBezTo>
                <a:cubicBezTo>
                  <a:pt x="6543160" y="1275835"/>
                  <a:pt x="6543141" y="1258764"/>
                  <a:pt x="6534150" y="1247775"/>
                </a:cubicBezTo>
                <a:cubicBezTo>
                  <a:pt x="6475349" y="1175907"/>
                  <a:pt x="6479094" y="1206195"/>
                  <a:pt x="6448425" y="1152525"/>
                </a:cubicBezTo>
                <a:cubicBezTo>
                  <a:pt x="6441380" y="1140197"/>
                  <a:pt x="6438245" y="1125513"/>
                  <a:pt x="6429375" y="1114425"/>
                </a:cubicBezTo>
                <a:cubicBezTo>
                  <a:pt x="6412545" y="1093388"/>
                  <a:pt x="6372225" y="1057275"/>
                  <a:pt x="6372225" y="1057275"/>
                </a:cubicBezTo>
                <a:cubicBezTo>
                  <a:pt x="6369050" y="1047750"/>
                  <a:pt x="6369800" y="1035800"/>
                  <a:pt x="6362700" y="1028700"/>
                </a:cubicBezTo>
                <a:cubicBezTo>
                  <a:pt x="6346097" y="1012097"/>
                  <a:pt x="6307761" y="1005440"/>
                  <a:pt x="6286500" y="1000125"/>
                </a:cubicBezTo>
                <a:cubicBezTo>
                  <a:pt x="6272443" y="979040"/>
                  <a:pt x="6260877" y="957643"/>
                  <a:pt x="6238875" y="942975"/>
                </a:cubicBezTo>
                <a:cubicBezTo>
                  <a:pt x="6230521" y="937406"/>
                  <a:pt x="6219825" y="936625"/>
                  <a:pt x="6210300" y="933450"/>
                </a:cubicBezTo>
                <a:cubicBezTo>
                  <a:pt x="6197600" y="920750"/>
                  <a:pt x="6182639" y="909965"/>
                  <a:pt x="6172200" y="895350"/>
                </a:cubicBezTo>
                <a:cubicBezTo>
                  <a:pt x="6140450" y="850900"/>
                  <a:pt x="6191250" y="876300"/>
                  <a:pt x="6134100" y="857250"/>
                </a:cubicBezTo>
                <a:cubicBezTo>
                  <a:pt x="6121400" y="847725"/>
                  <a:pt x="6110199" y="835775"/>
                  <a:pt x="6096000" y="828675"/>
                </a:cubicBezTo>
                <a:cubicBezTo>
                  <a:pt x="6042168" y="801759"/>
                  <a:pt x="6043483" y="815777"/>
                  <a:pt x="5991225" y="800100"/>
                </a:cubicBezTo>
                <a:cubicBezTo>
                  <a:pt x="5974848" y="795187"/>
                  <a:pt x="5959609" y="787053"/>
                  <a:pt x="5943600" y="781050"/>
                </a:cubicBezTo>
                <a:cubicBezTo>
                  <a:pt x="5934199" y="777525"/>
                  <a:pt x="5924200" y="775603"/>
                  <a:pt x="5915025" y="771525"/>
                </a:cubicBezTo>
                <a:cubicBezTo>
                  <a:pt x="5895562" y="762875"/>
                  <a:pt x="5877338" y="751600"/>
                  <a:pt x="5857875" y="742950"/>
                </a:cubicBezTo>
                <a:cubicBezTo>
                  <a:pt x="5833911" y="732299"/>
                  <a:pt x="5806945" y="728954"/>
                  <a:pt x="5781675" y="723900"/>
                </a:cubicBezTo>
                <a:cubicBezTo>
                  <a:pt x="5775325" y="711200"/>
                  <a:pt x="5772665" y="695840"/>
                  <a:pt x="5762625" y="685800"/>
                </a:cubicBezTo>
                <a:cubicBezTo>
                  <a:pt x="5752525" y="675700"/>
                  <a:pt x="5685577" y="652038"/>
                  <a:pt x="5676900" y="647700"/>
                </a:cubicBezTo>
                <a:cubicBezTo>
                  <a:pt x="5666661" y="642580"/>
                  <a:pt x="5658404" y="634077"/>
                  <a:pt x="5648325" y="628650"/>
                </a:cubicBezTo>
                <a:cubicBezTo>
                  <a:pt x="5563638" y="583049"/>
                  <a:pt x="5581223" y="590408"/>
                  <a:pt x="5524500" y="571500"/>
                </a:cubicBezTo>
                <a:cubicBezTo>
                  <a:pt x="5514975" y="558800"/>
                  <a:pt x="5509318" y="541923"/>
                  <a:pt x="5495925" y="533400"/>
                </a:cubicBezTo>
                <a:cubicBezTo>
                  <a:pt x="5433898" y="493928"/>
                  <a:pt x="5429611" y="520051"/>
                  <a:pt x="5381625" y="485775"/>
                </a:cubicBezTo>
                <a:cubicBezTo>
                  <a:pt x="5319195" y="441182"/>
                  <a:pt x="5385772" y="468107"/>
                  <a:pt x="5324475" y="447675"/>
                </a:cubicBezTo>
                <a:cubicBezTo>
                  <a:pt x="5318125" y="438150"/>
                  <a:pt x="5314364" y="426251"/>
                  <a:pt x="5305425" y="419100"/>
                </a:cubicBezTo>
                <a:cubicBezTo>
                  <a:pt x="5297585" y="412828"/>
                  <a:pt x="5286078" y="413530"/>
                  <a:pt x="5276850" y="409575"/>
                </a:cubicBezTo>
                <a:cubicBezTo>
                  <a:pt x="5263799" y="403982"/>
                  <a:pt x="5250791" y="398050"/>
                  <a:pt x="5238750" y="390525"/>
                </a:cubicBezTo>
                <a:cubicBezTo>
                  <a:pt x="5197396" y="364679"/>
                  <a:pt x="5204162" y="353858"/>
                  <a:pt x="5153025" y="342900"/>
                </a:cubicBezTo>
                <a:cubicBezTo>
                  <a:pt x="5124912" y="336876"/>
                  <a:pt x="5095699" y="337859"/>
                  <a:pt x="5067300" y="333375"/>
                </a:cubicBezTo>
                <a:cubicBezTo>
                  <a:pt x="4984310" y="320271"/>
                  <a:pt x="4957236" y="310886"/>
                  <a:pt x="4876800" y="285750"/>
                </a:cubicBezTo>
                <a:cubicBezTo>
                  <a:pt x="4824248" y="269327"/>
                  <a:pt x="4800268" y="262995"/>
                  <a:pt x="4752975" y="228600"/>
                </a:cubicBezTo>
                <a:cubicBezTo>
                  <a:pt x="4738450" y="218036"/>
                  <a:pt x="4730105" y="200019"/>
                  <a:pt x="4714875" y="190500"/>
                </a:cubicBezTo>
                <a:cubicBezTo>
                  <a:pt x="4704541" y="184041"/>
                  <a:pt x="4621084" y="171693"/>
                  <a:pt x="4619625" y="171450"/>
                </a:cubicBezTo>
                <a:cubicBezTo>
                  <a:pt x="4613275" y="161925"/>
                  <a:pt x="4609890" y="149529"/>
                  <a:pt x="4600575" y="142875"/>
                </a:cubicBezTo>
                <a:cubicBezTo>
                  <a:pt x="4586662" y="132937"/>
                  <a:pt x="4569170" y="129232"/>
                  <a:pt x="4552950" y="123825"/>
                </a:cubicBezTo>
                <a:cubicBezTo>
                  <a:pt x="4518980" y="112502"/>
                  <a:pt x="4483048" y="103968"/>
                  <a:pt x="4448175" y="95250"/>
                </a:cubicBezTo>
                <a:cubicBezTo>
                  <a:pt x="4441825" y="85725"/>
                  <a:pt x="4439064" y="72355"/>
                  <a:pt x="4429125" y="66675"/>
                </a:cubicBezTo>
                <a:cubicBezTo>
                  <a:pt x="4415069" y="58643"/>
                  <a:pt x="4397206" y="61077"/>
                  <a:pt x="4381500" y="57150"/>
                </a:cubicBezTo>
                <a:cubicBezTo>
                  <a:pt x="4371760" y="54715"/>
                  <a:pt x="4362450" y="50800"/>
                  <a:pt x="4352925" y="47625"/>
                </a:cubicBezTo>
                <a:cubicBezTo>
                  <a:pt x="4349750" y="38100"/>
                  <a:pt x="4351754" y="24619"/>
                  <a:pt x="4343400" y="19050"/>
                </a:cubicBezTo>
                <a:cubicBezTo>
                  <a:pt x="4329930" y="10070"/>
                  <a:pt x="4311481" y="13452"/>
                  <a:pt x="4295775" y="9525"/>
                </a:cubicBezTo>
                <a:cubicBezTo>
                  <a:pt x="4286035" y="7090"/>
                  <a:pt x="4276725" y="3175"/>
                  <a:pt x="4267200" y="0"/>
                </a:cubicBezTo>
                <a:cubicBezTo>
                  <a:pt x="4222750" y="3175"/>
                  <a:pt x="4178108" y="4318"/>
                  <a:pt x="4133850" y="9525"/>
                </a:cubicBezTo>
                <a:cubicBezTo>
                  <a:pt x="4123879" y="10698"/>
                  <a:pt x="4114929" y="16292"/>
                  <a:pt x="4105275" y="19050"/>
                </a:cubicBezTo>
                <a:cubicBezTo>
                  <a:pt x="4091033" y="23119"/>
                  <a:pt x="4053825" y="30487"/>
                  <a:pt x="4038600" y="38100"/>
                </a:cubicBezTo>
                <a:cubicBezTo>
                  <a:pt x="4028361" y="43220"/>
                  <a:pt x="4020966" y="53783"/>
                  <a:pt x="4010025" y="57150"/>
                </a:cubicBezTo>
                <a:cubicBezTo>
                  <a:pt x="3979078" y="66672"/>
                  <a:pt x="3946525" y="69850"/>
                  <a:pt x="3914775" y="76200"/>
                </a:cubicBezTo>
                <a:cubicBezTo>
                  <a:pt x="3892354" y="98621"/>
                  <a:pt x="3859431" y="135280"/>
                  <a:pt x="3829050" y="142875"/>
                </a:cubicBezTo>
                <a:lnTo>
                  <a:pt x="3790950" y="152400"/>
                </a:lnTo>
                <a:cubicBezTo>
                  <a:pt x="3778250" y="168275"/>
                  <a:pt x="3769114" y="187827"/>
                  <a:pt x="3752850" y="200025"/>
                </a:cubicBezTo>
                <a:cubicBezTo>
                  <a:pt x="3742377" y="207880"/>
                  <a:pt x="3726834" y="204515"/>
                  <a:pt x="3714750" y="209550"/>
                </a:cubicBezTo>
                <a:cubicBezTo>
                  <a:pt x="3688536" y="220472"/>
                  <a:pt x="3658630" y="227570"/>
                  <a:pt x="3638550" y="247650"/>
                </a:cubicBezTo>
                <a:cubicBezTo>
                  <a:pt x="3622675" y="263525"/>
                  <a:pt x="3608646" y="281492"/>
                  <a:pt x="3590925" y="295275"/>
                </a:cubicBezTo>
                <a:cubicBezTo>
                  <a:pt x="3579717" y="303992"/>
                  <a:pt x="3565001" y="307020"/>
                  <a:pt x="3552825" y="314325"/>
                </a:cubicBezTo>
                <a:cubicBezTo>
                  <a:pt x="3533192" y="326105"/>
                  <a:pt x="3514725" y="339725"/>
                  <a:pt x="3495675" y="352425"/>
                </a:cubicBezTo>
                <a:cubicBezTo>
                  <a:pt x="3486150" y="358775"/>
                  <a:pt x="3473969" y="362317"/>
                  <a:pt x="3467100" y="371475"/>
                </a:cubicBezTo>
                <a:lnTo>
                  <a:pt x="3438525" y="409575"/>
                </a:lnTo>
                <a:cubicBezTo>
                  <a:pt x="3435350" y="393700"/>
                  <a:pt x="3442470" y="370930"/>
                  <a:pt x="3429000" y="361950"/>
                </a:cubicBezTo>
                <a:cubicBezTo>
                  <a:pt x="3415530" y="352970"/>
                  <a:pt x="3397564" y="371475"/>
                  <a:pt x="3381375" y="371475"/>
                </a:cubicBezTo>
                <a:cubicBezTo>
                  <a:pt x="3355777" y="371475"/>
                  <a:pt x="3330575" y="365125"/>
                  <a:pt x="3305175" y="361950"/>
                </a:cubicBezTo>
                <a:cubicBezTo>
                  <a:pt x="3246491" y="342389"/>
                  <a:pt x="3306240" y="360412"/>
                  <a:pt x="3209925" y="342900"/>
                </a:cubicBezTo>
                <a:cubicBezTo>
                  <a:pt x="3197045" y="340558"/>
                  <a:pt x="3184525" y="336550"/>
                  <a:pt x="3171825" y="333375"/>
                </a:cubicBezTo>
                <a:cubicBezTo>
                  <a:pt x="3162300" y="323850"/>
                  <a:pt x="3153598" y="313424"/>
                  <a:pt x="3143250" y="304800"/>
                </a:cubicBezTo>
                <a:cubicBezTo>
                  <a:pt x="3115755" y="281888"/>
                  <a:pt x="3048000" y="256580"/>
                  <a:pt x="3048000" y="219075"/>
                </a:cubicBezTo>
                <a:lnTo>
                  <a:pt x="3048000" y="209550"/>
                </a:lnTo>
              </a:path>
            </a:pathLst>
          </a:custGeom>
          <a:noFill/>
          <a:ln w="38100" cmpd="sng">
            <a:solidFill>
              <a:srgbClr val="0033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6991350" y="2543175"/>
            <a:ext cx="1685925" cy="209550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947822" y="2433636"/>
            <a:ext cx="1801551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3345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11" grpId="0"/>
      <p:bldP spid="12" grpId="0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52675" y="2906643"/>
            <a:ext cx="4486275" cy="245745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Задания</a:t>
            </a:r>
            <a:endParaRPr lang="ru-RU" sz="5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4068" y="76200"/>
            <a:ext cx="5043488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116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133350" y="190500"/>
            <a:ext cx="8889330" cy="644842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51062"/>
            <a:ext cx="9395877" cy="217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2410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85725"/>
            <a:ext cx="8924925" cy="677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05" name="Picture 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" y="257946"/>
            <a:ext cx="7600950" cy="6399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8975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85725"/>
            <a:ext cx="8924925" cy="677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0737" y="211986"/>
            <a:ext cx="4962525" cy="1239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" y="1451471"/>
            <a:ext cx="7734300" cy="5311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678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85725"/>
            <a:ext cx="8924925" cy="677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775" y="157437"/>
            <a:ext cx="7505700" cy="6628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1106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615</TotalTime>
  <Words>27</Words>
  <Application>Microsoft Office PowerPoint</Application>
  <PresentationFormat>Экран (4:3)</PresentationFormat>
  <Paragraphs>18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Office Theme</vt:lpstr>
      <vt:lpstr>Оформление по умолчанию</vt:lpstr>
      <vt:lpstr>1_Office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PJSC "New Engineering Technologies"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Пользователь</cp:lastModifiedBy>
  <cp:revision>132</cp:revision>
  <dcterms:created xsi:type="dcterms:W3CDTF">2016-11-18T14:12:19Z</dcterms:created>
  <dcterms:modified xsi:type="dcterms:W3CDTF">2017-03-26T21:33:06Z</dcterms:modified>
</cp:coreProperties>
</file>