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9" r:id="rId8"/>
    <p:sldId id="263" r:id="rId9"/>
    <p:sldId id="264" r:id="rId10"/>
    <p:sldId id="265" r:id="rId11"/>
    <p:sldId id="272" r:id="rId12"/>
    <p:sldId id="266" r:id="rId13"/>
    <p:sldId id="267" r:id="rId14"/>
    <p:sldId id="268" r:id="rId15"/>
    <p:sldId id="271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5EB5EB-C46D-4308-856C-FB9A645A730F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7B054-FAB6-448B-B000-E128A20E3A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7B054-FAB6-448B-B000-E128A20E3A2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7B054-FAB6-448B-B000-E128A20E3A2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7B054-FAB6-448B-B000-E128A20E3A2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7B054-FAB6-448B-B000-E128A20E3A2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37A6-4A9B-4EB9-AB88-E3C9F51F650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D7475-CF72-4AFC-9A84-AB00F437A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37A6-4A9B-4EB9-AB88-E3C9F51F650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D7475-CF72-4AFC-9A84-AB00F437A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37A6-4A9B-4EB9-AB88-E3C9F51F650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D7475-CF72-4AFC-9A84-AB00F437A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37A6-4A9B-4EB9-AB88-E3C9F51F650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D7475-CF72-4AFC-9A84-AB00F437A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37A6-4A9B-4EB9-AB88-E3C9F51F650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D7475-CF72-4AFC-9A84-AB00F437A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37A6-4A9B-4EB9-AB88-E3C9F51F650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D7475-CF72-4AFC-9A84-AB00F437A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37A6-4A9B-4EB9-AB88-E3C9F51F650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D7475-CF72-4AFC-9A84-AB00F437A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37A6-4A9B-4EB9-AB88-E3C9F51F650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D7475-CF72-4AFC-9A84-AB00F437A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37A6-4A9B-4EB9-AB88-E3C9F51F650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D7475-CF72-4AFC-9A84-AB00F437A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37A6-4A9B-4EB9-AB88-E3C9F51F650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D7475-CF72-4AFC-9A84-AB00F437A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37A6-4A9B-4EB9-AB88-E3C9F51F650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D7475-CF72-4AFC-9A84-AB00F437A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837A6-4A9B-4EB9-AB88-E3C9F51F650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D7475-CF72-4AFC-9A84-AB00F437A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0;&#1088;&#1080;&#1083;&#1083;&#1080;&#1094;&#1072;%20&#1080;%20&#1089;&#1086;&#1074;&#1088;&#1077;&#1084;&#1077;&#1085;&#1085;&#1099;&#1081;%20&#1088;&#1091;&#1089;&#1089;&#1082;&#1080;&#1081;%20%20&#1072;&#1083;&#1092;&#1072;&#1074;&#1080;&#1090;.ppt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1052;&#1072;&#1088;&#1096;&#1072;&#1082;.ppt" TargetMode="External"/><Relationship Id="rId4" Type="http://schemas.openxmlformats.org/officeDocument/2006/relationships/hyperlink" Target="&#1059;%20&#1080;&#1089;&#1090;&#1086;&#1082;&#1086;&#1074;%20&#1076;&#1077;&#1090;&#1089;&#1082;&#1086;&#1081;%20&#1083;&#1080;&#1090;&#1077;&#1088;&#1072;&#1090;&#1091;&#1088;&#1099;.ppt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74;&#1072;&#1085;%20&#1042;&#1072;&#1089;&#1080;&#1083;&#1100;&#1077;&#1074;&#1080;&#1095;.mp4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МОУ Петровская СОШ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                              </a:t>
            </a:r>
          </a:p>
          <a:p>
            <a:pPr>
              <a:buNone/>
            </a:pPr>
            <a:endParaRPr lang="ru-RU" sz="3600" dirty="0"/>
          </a:p>
          <a:p>
            <a:pPr>
              <a:buNone/>
            </a:pPr>
            <a:r>
              <a:rPr lang="ru-RU" sz="5700" dirty="0" smtClean="0"/>
              <a:t>                        </a:t>
            </a:r>
            <a:r>
              <a:rPr lang="ru-RU" sz="5700" dirty="0" smtClean="0">
                <a:solidFill>
                  <a:srgbClr val="FF0000"/>
                </a:solidFill>
              </a:rPr>
              <a:t>Проект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5800" b="1" dirty="0" smtClean="0">
                <a:solidFill>
                  <a:srgbClr val="C00000"/>
                </a:solidFill>
              </a:rPr>
              <a:t>                  « Машина  времени»</a:t>
            </a:r>
            <a:r>
              <a:rPr lang="en-US" sz="5800" b="1" dirty="0" smtClean="0">
                <a:solidFill>
                  <a:srgbClr val="C00000"/>
                </a:solidFill>
              </a:rPr>
              <a:t> </a:t>
            </a:r>
            <a:endParaRPr lang="ru-RU" sz="5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5100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</a:t>
            </a:r>
          </a:p>
          <a:p>
            <a:pPr>
              <a:buNone/>
            </a:pPr>
            <a:endParaRPr lang="ru-RU" sz="2800" dirty="0"/>
          </a:p>
          <a:p>
            <a:pPr>
              <a:buNone/>
            </a:pPr>
            <a:r>
              <a:rPr lang="ru-RU" sz="2800" dirty="0" smtClean="0"/>
              <a:t>                                                 Автор проекта: Григорьева Светлана, 4-б класс</a:t>
            </a:r>
            <a:br>
              <a:rPr lang="ru-RU" sz="2800" dirty="0" smtClean="0"/>
            </a:br>
            <a:r>
              <a:rPr lang="ru-RU" sz="2800" dirty="0" smtClean="0"/>
              <a:t>                                          Координатор проекта:   Антонова Е.В.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5" name="Рисунок 4" descr="C:\Documents and Settings\Хозяин\Рабочий стол\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643314"/>
            <a:ext cx="250033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Хозяин\Рабочий стол\2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214422"/>
            <a:ext cx="243840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А вот и моя « Машина времени!»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:\Users\1\Desktop\DSCF508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6752"/>
            <a:ext cx="7920879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Долго я трудилась!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:\Users\1\Desktop\DSCF509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3665381" cy="26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1\Desktop\DSCF509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31527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1\Desktop\DSCF509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4365104"/>
            <a:ext cx="3076575" cy="2282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92869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Для того, чтобы запустить машину, надо: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endParaRPr lang="ru-RU" sz="3600" dirty="0" smtClean="0"/>
          </a:p>
          <a:p>
            <a:pPr lvl="0"/>
            <a:r>
              <a:rPr lang="ru-RU" sz="4300" b="1" dirty="0" smtClean="0"/>
              <a:t>Набрать год или век</a:t>
            </a:r>
            <a:endParaRPr lang="ru-RU" sz="4300" b="1" dirty="0" smtClean="0"/>
          </a:p>
          <a:p>
            <a:pPr lvl="0"/>
            <a:r>
              <a:rPr lang="ru-RU" sz="4300" b="1" dirty="0" smtClean="0"/>
              <a:t>Подождать, когда  загорится лампочка</a:t>
            </a:r>
          </a:p>
          <a:p>
            <a:pPr lvl="0"/>
            <a:r>
              <a:rPr lang="ru-RU" sz="4300" b="1" dirty="0" smtClean="0"/>
              <a:t>Нажать кнопку « Пуск»</a:t>
            </a:r>
          </a:p>
          <a:p>
            <a:r>
              <a:rPr lang="ru-RU" sz="4300" b="1" dirty="0" smtClean="0"/>
              <a:t>Сказать слова : «Раз, два, три  - в прошлое верни!»  </a:t>
            </a:r>
            <a:endParaRPr lang="ru-RU" sz="43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Правила эксплуатации : 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400" b="1" dirty="0" smtClean="0"/>
              <a:t>Данная машина предназначена для перемещения во временном пространстве</a:t>
            </a:r>
          </a:p>
          <a:p>
            <a:pPr lvl="0"/>
            <a:r>
              <a:rPr lang="ru-RU" sz="2400" b="1" dirty="0" smtClean="0"/>
              <a:t>Параметры перемещения во временном пространстве осуществляются в автоматическом режиме</a:t>
            </a:r>
          </a:p>
          <a:p>
            <a:pPr lvl="0"/>
            <a:r>
              <a:rPr lang="ru-RU" sz="2400" b="1" dirty="0" smtClean="0"/>
              <a:t>В случае сбоя в работе машины необходимо перезагрузить компьютер </a:t>
            </a:r>
          </a:p>
          <a:p>
            <a:pPr lvl="0"/>
            <a:r>
              <a:rPr lang="ru-RU" sz="2400" b="1" dirty="0" smtClean="0"/>
              <a:t>Необходимо проверять уровень топлива перед каждым использованием </a:t>
            </a:r>
          </a:p>
          <a:p>
            <a:pPr>
              <a:buNone/>
            </a:pPr>
            <a:r>
              <a:rPr lang="ru-RU" sz="2400" b="1" dirty="0" smtClean="0"/>
              <a:t>НЕЛЬЗЯ: </a:t>
            </a:r>
          </a:p>
          <a:p>
            <a:r>
              <a:rPr lang="ru-RU" sz="2400" b="1" dirty="0" smtClean="0"/>
              <a:t>Использовать машину с минимальным уровнем топлива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Информационное топливо для моей машины: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Путешествие первое</a:t>
            </a:r>
          </a:p>
          <a:p>
            <a:pPr>
              <a:buNone/>
            </a:pPr>
            <a:r>
              <a:rPr lang="ru-RU" sz="1800" b="1" dirty="0" smtClean="0"/>
              <a:t>Как Петр I создал первую в России </a:t>
            </a:r>
            <a:r>
              <a:rPr lang="ru-RU" sz="1800" b="1" dirty="0" err="1" smtClean="0"/>
              <a:t>Навигацкую</a:t>
            </a:r>
            <a:r>
              <a:rPr lang="ru-RU" sz="1800" b="1" dirty="0" smtClean="0"/>
              <a:t> школу</a:t>
            </a:r>
            <a:r>
              <a:rPr lang="en-US" sz="1800" b="1" dirty="0" smtClean="0"/>
              <a:t>  ( </a:t>
            </a:r>
            <a:r>
              <a:rPr lang="ru-RU" sz="1800" b="1" dirty="0" smtClean="0"/>
              <a:t>сообщение по математике, сбор задач по данной теме)</a:t>
            </a:r>
          </a:p>
          <a:p>
            <a:r>
              <a:rPr lang="ru-RU" sz="1800" b="1" dirty="0" smtClean="0"/>
              <a:t> Путешествие второе</a:t>
            </a:r>
          </a:p>
          <a:p>
            <a:pPr>
              <a:buNone/>
            </a:pPr>
            <a:r>
              <a:rPr lang="ru-RU" sz="1800" b="1" dirty="0" smtClean="0"/>
              <a:t>Экспедиции </a:t>
            </a:r>
            <a:r>
              <a:rPr lang="ru-RU" sz="1800" b="1" dirty="0" err="1" smtClean="0"/>
              <a:t>Витуса</a:t>
            </a:r>
            <a:r>
              <a:rPr lang="ru-RU" sz="1800" b="1" dirty="0" smtClean="0"/>
              <a:t> Беринга </a:t>
            </a:r>
            <a:r>
              <a:rPr lang="en-US" sz="1800" b="1" dirty="0" smtClean="0"/>
              <a:t>( </a:t>
            </a:r>
            <a:r>
              <a:rPr lang="ru-RU" sz="1800" b="1" dirty="0" smtClean="0"/>
              <a:t>сообщение по математике, сбор задач по данной теме)</a:t>
            </a:r>
          </a:p>
          <a:p>
            <a:r>
              <a:rPr lang="ru-RU" sz="1800" b="1" dirty="0" smtClean="0"/>
              <a:t>Кириллица и современный русский  алфавит ( </a:t>
            </a:r>
            <a:r>
              <a:rPr lang="ru-RU" sz="1800" b="1" dirty="0" smtClean="0">
                <a:hlinkClick r:id="rId3" action="ppaction://hlinkpres?slideindex=1&amp;slidetitle="/>
              </a:rPr>
              <a:t>Презентация</a:t>
            </a:r>
            <a:r>
              <a:rPr lang="ru-RU" sz="1800" b="1" dirty="0" smtClean="0"/>
              <a:t> по литературному чтению)</a:t>
            </a:r>
          </a:p>
          <a:p>
            <a:r>
              <a:rPr lang="ru-RU" sz="1800" b="1" dirty="0" smtClean="0"/>
              <a:t> У истоков русской детской литературы ( </a:t>
            </a:r>
            <a:r>
              <a:rPr lang="ru-RU" sz="1800" b="1" dirty="0" smtClean="0">
                <a:hlinkClick r:id="rId4" action="ppaction://hlinkpres?slideindex=1&amp;slidetitle="/>
              </a:rPr>
              <a:t>Презентация </a:t>
            </a:r>
            <a:r>
              <a:rPr lang="ru-RU" sz="1800" b="1" dirty="0" smtClean="0"/>
              <a:t>по литературному чтению)</a:t>
            </a:r>
            <a:endParaRPr lang="en-US" sz="1800" b="1" dirty="0" smtClean="0"/>
          </a:p>
          <a:p>
            <a:r>
              <a:rPr lang="ru-RU" sz="1800" b="1" dirty="0" smtClean="0"/>
              <a:t>В гости к С.Я. Маршаку ( </a:t>
            </a:r>
            <a:r>
              <a:rPr lang="ru-RU" sz="1800" b="1" dirty="0" smtClean="0">
                <a:hlinkClick r:id="rId5" action="ppaction://hlinkpres?slideindex=1&amp;slidetitle="/>
              </a:rPr>
              <a:t>Презентация </a:t>
            </a:r>
            <a:r>
              <a:rPr lang="ru-RU" sz="1800" b="1" dirty="0" smtClean="0"/>
              <a:t>по литературному  чтению)</a:t>
            </a:r>
          </a:p>
          <a:p>
            <a:r>
              <a:rPr lang="ru-RU" sz="1800" b="1" dirty="0" smtClean="0"/>
              <a:t> Переславль Залесский ( сообщение на классном часе) Приложение №3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Вывод: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/>
              <a:t>Мне понравилось работать над проектом.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/>
              <a:t>Я изобрела модель машины времени, которую использую на уроках-путешествиях, 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/>
              <a:t>научилась искать нужную информацию в интернете, энциклопедиях, составлять презентации, делать сообщения. 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/>
              <a:t>узнала, что какие все-таки возможности есть у человека! Возможно, в будущем люди на самом деле смогут изобрести не модель, а настоящую машину времени.</a:t>
            </a:r>
          </a:p>
          <a:p>
            <a:pPr>
              <a:buNone/>
            </a:pPr>
            <a:r>
              <a:rPr lang="ru-RU" sz="2000" b="1" dirty="0" smtClean="0"/>
              <a:t> Мой проект незаконченный, потому что моей машине для работы всегда нужно информационное топливо, и я буду стараться его находить.</a:t>
            </a:r>
          </a:p>
          <a:p>
            <a:pPr>
              <a:buNone/>
            </a:pPr>
            <a:r>
              <a:rPr lang="ru-RU" sz="2000" b="1" dirty="0" smtClean="0"/>
              <a:t>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Источники информации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b="1" dirty="0" smtClean="0"/>
              <a:t>1. Демидова Т.Е., Козлова С.А., Тонких А.П. и др. Математика. Учебник для 4 класса.// Моя математика. В 3 –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 частях. Часть 1. – 2-е изд., </a:t>
            </a:r>
            <a:r>
              <a:rPr lang="ru-RU" sz="2400" b="1" dirty="0" err="1" smtClean="0"/>
              <a:t>испр</a:t>
            </a:r>
            <a:r>
              <a:rPr lang="ru-RU" sz="2400" b="1" dirty="0" smtClean="0"/>
              <a:t>. – М.: </a:t>
            </a:r>
            <a:r>
              <a:rPr lang="ru-RU" sz="2400" b="1" dirty="0" err="1" smtClean="0"/>
              <a:t>Баласс</a:t>
            </a:r>
            <a:r>
              <a:rPr lang="ru-RU" sz="2400" b="1" dirty="0" smtClean="0"/>
              <a:t>, Издательский Дом РАО, 2015. – 48 с., ил. (Образовательная система «Школа 2100»).</a:t>
            </a:r>
          </a:p>
          <a:p>
            <a:pPr>
              <a:buNone/>
            </a:pPr>
            <a:r>
              <a:rPr lang="ru-RU" sz="2400" b="1" dirty="0" smtClean="0"/>
              <a:t>2.Е. Шварц Сказка о потерянном времени, Издательство: Махаон, 2015 г.</a:t>
            </a:r>
          </a:p>
          <a:p>
            <a:pPr>
              <a:buNone/>
            </a:pPr>
            <a:r>
              <a:rPr lang="ru-RU" sz="2400" b="1" dirty="0" smtClean="0"/>
              <a:t>3.Несмеянова М.А., Детская энциклопедия Открытия и изобретения, Издательство: "старый РОСМЭН" 2015 г.</a:t>
            </a:r>
          </a:p>
          <a:p>
            <a:pPr>
              <a:buNone/>
            </a:pPr>
            <a:r>
              <a:rPr lang="ru-RU" sz="2400" b="1" dirty="0" smtClean="0"/>
              <a:t>4. </a:t>
            </a:r>
            <a:r>
              <a:rPr lang="ru-RU" sz="2400" b="1" dirty="0" err="1" smtClean="0"/>
              <a:t>Земцова</a:t>
            </a:r>
            <a:r>
              <a:rPr lang="ru-RU" sz="2400" b="1" dirty="0" smtClean="0"/>
              <a:t> Т., Детская энциклопедия Открытия и изобретения,  Издательство: Махаон, 2014 г. Серия: Детская энциклопедия "Махаон".</a:t>
            </a:r>
          </a:p>
          <a:p>
            <a:pPr>
              <a:buNone/>
            </a:pPr>
            <a:r>
              <a:rPr lang="ru-RU" sz="2400" b="1" dirty="0" smtClean="0"/>
              <a:t>5. </a:t>
            </a:r>
            <a:r>
              <a:rPr lang="ru-RU" sz="2400" dirty="0" smtClean="0">
                <a:hlinkClick r:id="rId3"/>
              </a:rPr>
              <a:t>https://ru.wikipedia.org/wiki</a:t>
            </a:r>
            <a:endParaRPr lang="en-US" sz="2400" dirty="0" smtClean="0"/>
          </a:p>
          <a:p>
            <a:pPr>
              <a:buNone/>
            </a:pPr>
            <a:endParaRPr lang="ru-RU" sz="2400" dirty="0" smtClean="0"/>
          </a:p>
          <a:p>
            <a:endParaRPr lang="ru-RU" sz="2400" dirty="0" smtClean="0"/>
          </a:p>
          <a:p>
            <a:endParaRPr lang="ru-RU" sz="24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Цель  проекта:    </a:t>
            </a:r>
            <a:r>
              <a:rPr lang="ru-RU" sz="2200" b="1" dirty="0" smtClean="0">
                <a:solidFill>
                  <a:schemeClr val="tx1"/>
                </a:solidFill>
              </a:rPr>
              <a:t>придумать </a:t>
            </a:r>
            <a:r>
              <a:rPr lang="ru-RU" sz="2200" b="1" dirty="0">
                <a:solidFill>
                  <a:schemeClr val="tx1"/>
                </a:solidFill>
              </a:rPr>
              <a:t>и сконструировать свою модель машины времени для использования на </a:t>
            </a:r>
            <a:r>
              <a:rPr lang="ru-RU" sz="2200" b="1" dirty="0" smtClean="0">
                <a:solidFill>
                  <a:schemeClr val="tx1"/>
                </a:solidFill>
              </a:rPr>
              <a:t>уроках-путешествиях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229600" cy="492922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Задачи проекта:  </a:t>
            </a:r>
          </a:p>
          <a:p>
            <a:pPr lvl="0"/>
            <a:r>
              <a:rPr lang="ru-RU" sz="2400" b="1" dirty="0" smtClean="0"/>
              <a:t>придумать</a:t>
            </a:r>
            <a:r>
              <a:rPr lang="ru-RU" sz="2400" b="1" dirty="0"/>
              <a:t>, как будет выглядеть </a:t>
            </a:r>
            <a:r>
              <a:rPr lang="ru-RU" sz="2400" b="1" dirty="0" smtClean="0"/>
              <a:t>модель машины времени; </a:t>
            </a:r>
            <a:endParaRPr lang="ru-RU" sz="2400" b="1" dirty="0"/>
          </a:p>
          <a:p>
            <a:pPr lvl="0"/>
            <a:r>
              <a:rPr lang="ru-RU" sz="2400" b="1" dirty="0" smtClean="0"/>
              <a:t>Выяснить,  </a:t>
            </a:r>
            <a:r>
              <a:rPr lang="ru-RU" sz="2400" b="1" dirty="0"/>
              <a:t>какое топливо необходимо для машины времени; </a:t>
            </a:r>
          </a:p>
          <a:p>
            <a:pPr lvl="0"/>
            <a:r>
              <a:rPr lang="ru-RU" sz="2400" b="1" dirty="0"/>
              <a:t>научиться работать с разными источниками информации</a:t>
            </a:r>
          </a:p>
          <a:p>
            <a:endParaRPr lang="ru-RU" sz="2400" dirty="0"/>
          </a:p>
        </p:txBody>
      </p:sp>
      <p:pic>
        <p:nvPicPr>
          <p:cNvPr id="5" name="Рисунок 4" descr="C:\Documents and Settings\Хозяин\Рабочий стол\3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000504"/>
            <a:ext cx="200026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Хозяин\Рабочий стол\5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4786322"/>
            <a:ext cx="164307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План работы: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>
            <a:normAutofit fontScale="70000" lnSpcReduction="20000"/>
          </a:bodyPr>
          <a:lstStyle/>
          <a:p>
            <a:pPr lvl="0">
              <a:buFont typeface="Wingdings" pitchFamily="2" charset="2"/>
              <a:buChar char="ü"/>
            </a:pPr>
            <a:r>
              <a:rPr lang="ru-RU" b="1" dirty="0"/>
              <a:t>Пригласить родителей к сотрудничеству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Изучить  план действий  на странице учебника  «Моя математика»  (1 часть стр. 48).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Собрать теоретический материал  по данной теме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Подобрать материалы и детали, из которых построю свою модель 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/>
              <a:t> Сконструировать </a:t>
            </a:r>
            <a:r>
              <a:rPr lang="ru-RU" b="1" dirty="0"/>
              <a:t>модель машины времени из собранных деталей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/>
              <a:t>Собрать </a:t>
            </a:r>
            <a:r>
              <a:rPr lang="ru-RU" b="1" dirty="0"/>
              <a:t>информационное топливо для машины времени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/>
              <a:t>Подготовить </a:t>
            </a:r>
            <a:r>
              <a:rPr lang="ru-RU" b="1" dirty="0"/>
              <a:t>инсценировку «Полет на машине времени».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/>
              <a:t>Подготовить </a:t>
            </a:r>
            <a:r>
              <a:rPr lang="ru-RU" b="1" dirty="0"/>
              <a:t>письменный отчёт о выполнении </a:t>
            </a:r>
            <a:r>
              <a:rPr lang="ru-RU" b="1" dirty="0" smtClean="0"/>
              <a:t>проекта</a:t>
            </a:r>
            <a:endParaRPr lang="ru-RU" b="1" dirty="0"/>
          </a:p>
        </p:txBody>
      </p:sp>
      <p:pic>
        <p:nvPicPr>
          <p:cNvPr id="4" name="Рисунок 3" descr="C:\Documents and Settings\Хозяин\Рабочий стол\6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14290"/>
            <a:ext cx="242889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 </a:t>
            </a:r>
            <a:r>
              <a:rPr lang="ru-RU" sz="2800" b="1" dirty="0" smtClean="0"/>
              <a:t>Материал из </a:t>
            </a:r>
            <a:r>
              <a:rPr lang="ru-RU" sz="2800" b="1" dirty="0" err="1" smtClean="0"/>
              <a:t>Википедии</a:t>
            </a:r>
            <a:r>
              <a:rPr lang="ru-RU" sz="2800" b="1" dirty="0" smtClean="0"/>
              <a:t>: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</p:spPr>
        <p:txBody>
          <a:bodyPr/>
          <a:lstStyle/>
          <a:p>
            <a:r>
              <a:rPr lang="ru-RU" b="1" dirty="0"/>
              <a:t>Машина времени</a:t>
            </a:r>
            <a:r>
              <a:rPr lang="ru-RU" dirty="0"/>
              <a:t> — гипотетическое устройство для путешествий во времени вопреки его </a:t>
            </a:r>
            <a:r>
              <a:rPr lang="ru-RU" dirty="0" smtClean="0"/>
              <a:t>естественному ходу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C:\Documents and Settings\Хозяин\Рабочий стол\1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5728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Хозяин\Рабочий стол\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4000504"/>
            <a:ext cx="342902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274638"/>
            <a:ext cx="6715172" cy="93978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Музей </a:t>
            </a:r>
            <a:r>
              <a:rPr lang="ru-RU" sz="3200" b="1" dirty="0">
                <a:solidFill>
                  <a:srgbClr val="C00000"/>
                </a:solidFill>
              </a:rPr>
              <a:t>занимательных наук </a:t>
            </a:r>
            <a:r>
              <a:rPr lang="ru-RU" sz="3200" b="1" dirty="0" smtClean="0">
                <a:solidFill>
                  <a:srgbClr val="C00000"/>
                </a:solidFill>
              </a:rPr>
              <a:t>           Эйнштейна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2" name="Содержимое 3" descr="C:\Documents and Settings\Хозяин\Рабочий стол\Машига времени1\Поездка в музей Эйнштейна\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857364"/>
            <a:ext cx="242889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Хозяин\Рабочий стол\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192882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285852" y="6000768"/>
            <a:ext cx="72866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                </a:t>
            </a:r>
            <a:r>
              <a:rPr lang="en-US" sz="2400" b="1" dirty="0" smtClean="0">
                <a:solidFill>
                  <a:srgbClr val="C00000"/>
                </a:solidFill>
              </a:rPr>
              <a:t>             </a:t>
            </a:r>
            <a:r>
              <a:rPr lang="ru-RU" sz="2400" b="1" dirty="0" smtClean="0">
                <a:solidFill>
                  <a:srgbClr val="C00000"/>
                </a:solidFill>
              </a:rPr>
              <a:t>Каких </a:t>
            </a:r>
            <a:r>
              <a:rPr lang="ru-RU" sz="2400" b="1" dirty="0">
                <a:solidFill>
                  <a:srgbClr val="C00000"/>
                </a:solidFill>
              </a:rPr>
              <a:t>чудес мы только не увидели! 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C:\Documents and Settings\Хозяин\Рабочий стол\Машига времени1\Поездка в музей Эйнштейна\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571612"/>
            <a:ext cx="650082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Музей занимательных наук       Эйнштейна</a:t>
            </a:r>
            <a:endParaRPr lang="ru-RU" dirty="0"/>
          </a:p>
        </p:txBody>
      </p:sp>
      <p:pic>
        <p:nvPicPr>
          <p:cNvPr id="8" name="Содержимое 7" descr="C:\Documents and Settings\Хозяин\Рабочий стол\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2857488" cy="2471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Хозяин\Рабочий стол\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928934"/>
            <a:ext cx="335758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4" descr="C:\Documents and Settings\Хозяин\Рабочий стол\6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56" y="3643314"/>
            <a:ext cx="2714644" cy="299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85720" y="5572141"/>
            <a:ext cx="6215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C00000"/>
              </a:solidFill>
            </a:endParaRPr>
          </a:p>
          <a:p>
            <a:endParaRPr lang="ru-RU" b="1" dirty="0">
              <a:solidFill>
                <a:srgbClr val="C00000"/>
              </a:solidFill>
            </a:endParaRPr>
          </a:p>
          <a:p>
            <a:r>
              <a:rPr lang="en-US" sz="2400" b="1" dirty="0" smtClean="0">
                <a:solidFill>
                  <a:srgbClr val="C00000"/>
                </a:solidFill>
              </a:rPr>
              <a:t>                  </a:t>
            </a:r>
            <a:r>
              <a:rPr lang="ru-RU" sz="2400" b="1" dirty="0" smtClean="0">
                <a:solidFill>
                  <a:srgbClr val="C00000"/>
                </a:solidFill>
              </a:rPr>
              <a:t>Каких чудес мы только не увидели!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C:\Documents and Settings\Хозяин\Рабочий стол\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1357298"/>
            <a:ext cx="39195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Хозяин\Рабочий стол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3429024" cy="41434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14744" y="1857364"/>
            <a:ext cx="507209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Hиколай Александрович Козырев </a:t>
            </a:r>
            <a:r>
              <a:rPr lang="en-US" sz="2800" b="1" dirty="0" smtClean="0"/>
              <a:t>– </a:t>
            </a:r>
            <a:r>
              <a:rPr lang="ru-RU" sz="2800" b="1" dirty="0" smtClean="0"/>
              <a:t>советский физик, профессор. Более 25 лет посвятил проектированию машины времени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       Вот это машины!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Documents and Settings\Хозяин\Рабочий стол\Машига времени1\картинкик презент машина времени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14488"/>
            <a:ext cx="2375358" cy="1757362"/>
          </a:xfrm>
          <a:prstGeom prst="rect">
            <a:avLst/>
          </a:prstGeom>
          <a:noFill/>
        </p:spPr>
      </p:pic>
      <p:pic>
        <p:nvPicPr>
          <p:cNvPr id="1027" name="Picture 3" descr="C:\Documents and Settings\Хозяин\Рабочий стол\Машига времени1\картинкик презент машина времени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876"/>
            <a:ext cx="2571768" cy="2000264"/>
          </a:xfrm>
          <a:prstGeom prst="rect">
            <a:avLst/>
          </a:prstGeom>
          <a:noFill/>
        </p:spPr>
      </p:pic>
      <p:pic>
        <p:nvPicPr>
          <p:cNvPr id="1028" name="Picture 4" descr="C:\Documents and Settings\Хозяин\Рабочий стол\Машига времени1\картинкик презент машина времени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571612"/>
            <a:ext cx="1928826" cy="2428892"/>
          </a:xfrm>
          <a:prstGeom prst="rect">
            <a:avLst/>
          </a:prstGeom>
          <a:noFill/>
        </p:spPr>
      </p:pic>
      <p:pic>
        <p:nvPicPr>
          <p:cNvPr id="1029" name="Picture 5" descr="C:\Documents and Settings\Хозяин\Рабочий стол\Машига времени1\картинкик презент машина времени\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1643050"/>
            <a:ext cx="2619378" cy="2571756"/>
          </a:xfrm>
          <a:prstGeom prst="rect">
            <a:avLst/>
          </a:prstGeom>
          <a:noFill/>
        </p:spPr>
      </p:pic>
      <p:pic>
        <p:nvPicPr>
          <p:cNvPr id="1030" name="Picture 6" descr="C:\Documents and Settings\Хозяин\Рабочий стол\Машига времени1\картинкик презент машина времени\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4500570"/>
            <a:ext cx="2505075" cy="2047875"/>
          </a:xfrm>
          <a:prstGeom prst="rect">
            <a:avLst/>
          </a:prstGeom>
          <a:noFill/>
        </p:spPr>
      </p:pic>
      <p:pic>
        <p:nvPicPr>
          <p:cNvPr id="1031" name="Picture 7" descr="C:\Documents and Settings\Хозяин\Рабочий стол\Машига времени1\картинкик презент машина времени\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4214818"/>
            <a:ext cx="2867027" cy="2314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Кинофильм « Иван Васильевич меняет профессию»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Documents and Settings\Хозяин\Рабочий стол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8286808" cy="4929221"/>
          </a:xfrm>
          <a:prstGeom prst="rect">
            <a:avLst/>
          </a:prstGeom>
          <a:noFill/>
        </p:spPr>
      </p:pic>
      <p:pic>
        <p:nvPicPr>
          <p:cNvPr id="4" name="Рисунок 3" descr="C:\Documents and Settings\Хозяин\Рабочий стол\1.jpg">
            <a:hlinkClick r:id="rId3" action="ppaction://hlinkfile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5929330"/>
            <a:ext cx="92869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523</Words>
  <Application>Microsoft Office PowerPoint</Application>
  <PresentationFormat>Экран (4:3)</PresentationFormat>
  <Paragraphs>81</Paragraphs>
  <Slides>16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МОУ Петровская СОШ </vt:lpstr>
      <vt:lpstr>Цель  проекта:    придумать и сконструировать свою модель машины времени для использования на уроках-путешествиях  </vt:lpstr>
      <vt:lpstr>План работы:</vt:lpstr>
      <vt:lpstr> Материал из Википедии:</vt:lpstr>
      <vt:lpstr>Музей занимательных наук            Эйнштейна </vt:lpstr>
      <vt:lpstr>Музей занимательных наук       Эйнштейна</vt:lpstr>
      <vt:lpstr>Слайд 7</vt:lpstr>
      <vt:lpstr>       Вот это машины!</vt:lpstr>
      <vt:lpstr>Кинофильм « Иван Васильевич меняет профессию» </vt:lpstr>
      <vt:lpstr>А вот и моя « Машина времени!»</vt:lpstr>
      <vt:lpstr>Долго я трудилась!</vt:lpstr>
      <vt:lpstr>Для того, чтобы запустить машину, надо: </vt:lpstr>
      <vt:lpstr>Правила эксплуатации :  </vt:lpstr>
      <vt:lpstr>Информационное топливо для моей машины: </vt:lpstr>
      <vt:lpstr>Вывод:</vt:lpstr>
      <vt:lpstr>Источники информации 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Петровская СОШ </dc:title>
  <dc:creator>Хозяин</dc:creator>
  <cp:lastModifiedBy>Хозяин</cp:lastModifiedBy>
  <cp:revision>42</cp:revision>
  <dcterms:created xsi:type="dcterms:W3CDTF">2017-03-15T13:37:08Z</dcterms:created>
  <dcterms:modified xsi:type="dcterms:W3CDTF">2017-03-28T19:45:22Z</dcterms:modified>
</cp:coreProperties>
</file>