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2" r:id="rId6"/>
    <p:sldId id="261" r:id="rId7"/>
    <p:sldId id="264" r:id="rId8"/>
    <p:sldId id="265" r:id="rId9"/>
    <p:sldId id="266" r:id="rId10"/>
    <p:sldId id="267" r:id="rId11"/>
    <p:sldId id="295" r:id="rId12"/>
    <p:sldId id="296" r:id="rId13"/>
    <p:sldId id="297" r:id="rId14"/>
    <p:sldId id="268" r:id="rId15"/>
    <p:sldId id="269" r:id="rId16"/>
    <p:sldId id="270" r:id="rId17"/>
    <p:sldId id="298" r:id="rId18"/>
    <p:sldId id="299" r:id="rId19"/>
    <p:sldId id="271" r:id="rId20"/>
    <p:sldId id="272" r:id="rId21"/>
    <p:sldId id="274" r:id="rId22"/>
    <p:sldId id="273" r:id="rId23"/>
    <p:sldId id="275" r:id="rId24"/>
    <p:sldId id="276" r:id="rId25"/>
    <p:sldId id="279" r:id="rId26"/>
    <p:sldId id="277" r:id="rId27"/>
    <p:sldId id="281" r:id="rId28"/>
    <p:sldId id="278" r:id="rId29"/>
    <p:sldId id="280" r:id="rId30"/>
    <p:sldId id="282" r:id="rId31"/>
    <p:sldId id="283" r:id="rId32"/>
    <p:sldId id="285" r:id="rId33"/>
    <p:sldId id="284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33"/>
    <a:srgbClr val="99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4857" autoAdjust="0"/>
    <p:restoredTop sz="94660"/>
  </p:normalViewPr>
  <p:slideViewPr>
    <p:cSldViewPr>
      <p:cViewPr>
        <p:scale>
          <a:sx n="75" d="100"/>
          <a:sy n="75" d="100"/>
        </p:scale>
        <p:origin x="6" y="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35.jpeg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jpeg"/></Relationships>
</file>

<file path=ppt/diagrams/_rels/data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7.jpeg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jpe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jpe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3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3C7BC1-E965-4479-86A6-DFC435D195F1}" type="doc">
      <dgm:prSet loTypeId="urn:microsoft.com/office/officeart/2008/layout/BendingPictureCaption" loCatId="picture" qsTypeId="urn:microsoft.com/office/officeart/2005/8/quickstyle/simple1" qsCatId="simple" csTypeId="urn:microsoft.com/office/officeart/2005/8/colors/accent1_2" csCatId="accent1" phldr="1"/>
      <dgm:spPr/>
    </dgm:pt>
    <dgm:pt modelId="{F9F24943-D233-4159-8620-E73ED682BF7B}">
      <dgm:prSet phldrT="[Текст]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ru-RU" sz="2800" b="1" dirty="0" smtClean="0">
              <a:solidFill>
                <a:srgbClr val="660033"/>
              </a:solidFill>
              <a:latin typeface="Arial" pitchFamily="34" charset="0"/>
              <a:cs typeface="Arial" pitchFamily="34" charset="0"/>
            </a:rPr>
            <a:t>Повышение профессионального мастерства педагогов</a:t>
          </a:r>
          <a:endParaRPr lang="ru-RU" sz="2800" b="1" dirty="0">
            <a:solidFill>
              <a:srgbClr val="660033"/>
            </a:solidFill>
            <a:latin typeface="Arial" pitchFamily="34" charset="0"/>
            <a:cs typeface="Arial" pitchFamily="34" charset="0"/>
          </a:endParaRPr>
        </a:p>
      </dgm:t>
    </dgm:pt>
    <dgm:pt modelId="{B83D076F-6987-4FA5-854E-F818E9BA0635}" type="parTrans" cxnId="{34949BD5-1AE0-42B8-ADF2-7032FA44E58A}">
      <dgm:prSet/>
      <dgm:spPr/>
    </dgm:pt>
    <dgm:pt modelId="{08FFB8A1-DCE8-40D4-90A3-8F23B35ABF91}" type="sibTrans" cxnId="{34949BD5-1AE0-42B8-ADF2-7032FA44E58A}">
      <dgm:prSet/>
      <dgm:spPr/>
    </dgm:pt>
    <dgm:pt modelId="{8C13EFDB-B91E-49BB-B67D-EBCF196F7271}" type="pres">
      <dgm:prSet presAssocID="{5F3C7BC1-E965-4479-86A6-DFC435D195F1}" presName="diagram" presStyleCnt="0">
        <dgm:presLayoutVars>
          <dgm:dir/>
        </dgm:presLayoutVars>
      </dgm:prSet>
      <dgm:spPr/>
    </dgm:pt>
    <dgm:pt modelId="{79471BFA-AD12-4CA4-B409-C3FD0160ACEF}" type="pres">
      <dgm:prSet presAssocID="{F9F24943-D233-4159-8620-E73ED682BF7B}" presName="composite" presStyleCnt="0"/>
      <dgm:spPr/>
    </dgm:pt>
    <dgm:pt modelId="{BA84629F-0B8B-43B0-A661-28D59CBDEFB1}" type="pres">
      <dgm:prSet presAssocID="{F9F24943-D233-4159-8620-E73ED682BF7B}" presName="Image" presStyleLbl="bgShp" presStyleIdx="0" presStyleCnt="1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1000" b="-1000"/>
          </a:stretch>
        </a:blipFill>
      </dgm:spPr>
    </dgm:pt>
    <dgm:pt modelId="{972D84ED-293D-4284-BC3A-AE3062EEFB06}" type="pres">
      <dgm:prSet presAssocID="{F9F24943-D233-4159-8620-E73ED682BF7B}" presName="Parent" presStyleLbl="node0" presStyleIdx="0" presStyleCnt="1" custScaleX="88463" custScaleY="45101" custLinFactNeighborX="-2215" custLinFactNeighborY="-37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1405648-1B9A-4EEA-88AF-4A18D7D15BA0}" type="presOf" srcId="{5F3C7BC1-E965-4479-86A6-DFC435D195F1}" destId="{8C13EFDB-B91E-49BB-B67D-EBCF196F7271}" srcOrd="0" destOrd="0" presId="urn:microsoft.com/office/officeart/2008/layout/BendingPictureCaption"/>
    <dgm:cxn modelId="{3794F390-D7FA-4B54-B132-28A4DA70B1A3}" type="presOf" srcId="{F9F24943-D233-4159-8620-E73ED682BF7B}" destId="{972D84ED-293D-4284-BC3A-AE3062EEFB06}" srcOrd="0" destOrd="0" presId="urn:microsoft.com/office/officeart/2008/layout/BendingPictureCaption"/>
    <dgm:cxn modelId="{34949BD5-1AE0-42B8-ADF2-7032FA44E58A}" srcId="{5F3C7BC1-E965-4479-86A6-DFC435D195F1}" destId="{F9F24943-D233-4159-8620-E73ED682BF7B}" srcOrd="0" destOrd="0" parTransId="{B83D076F-6987-4FA5-854E-F818E9BA0635}" sibTransId="{08FFB8A1-DCE8-40D4-90A3-8F23B35ABF91}"/>
    <dgm:cxn modelId="{714EC9B2-7E00-44C8-A141-47B74D4DF7AA}" type="presParOf" srcId="{8C13EFDB-B91E-49BB-B67D-EBCF196F7271}" destId="{79471BFA-AD12-4CA4-B409-C3FD0160ACEF}" srcOrd="0" destOrd="0" presId="urn:microsoft.com/office/officeart/2008/layout/BendingPictureCaption"/>
    <dgm:cxn modelId="{93D9C19D-79AE-4C53-938B-0148097C60C3}" type="presParOf" srcId="{79471BFA-AD12-4CA4-B409-C3FD0160ACEF}" destId="{BA84629F-0B8B-43B0-A661-28D59CBDEFB1}" srcOrd="0" destOrd="0" presId="urn:microsoft.com/office/officeart/2008/layout/BendingPictureCaption"/>
    <dgm:cxn modelId="{1A35C12E-3A08-4A5A-BF2B-4BEC17CEE113}" type="presParOf" srcId="{79471BFA-AD12-4CA4-B409-C3FD0160ACEF}" destId="{972D84ED-293D-4284-BC3A-AE3062EEFB06}" srcOrd="1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241306E-2E78-40E3-80C6-01A85E7A0DA8}" type="doc">
      <dgm:prSet loTypeId="urn:microsoft.com/office/officeart/2008/layout/PictureGrid" loCatId="picture" qsTypeId="urn:microsoft.com/office/officeart/2005/8/quickstyle/simple1" qsCatId="simple" csTypeId="urn:microsoft.com/office/officeart/2005/8/colors/accent1_2" csCatId="accent1" phldr="1"/>
      <dgm:spPr/>
    </dgm:pt>
    <dgm:pt modelId="{CA782869-C9C6-44F1-B5CD-174E7F78CC47}">
      <dgm:prSet phldrT="[Текст]" custT="1"/>
      <dgm:spPr/>
      <dgm:t>
        <a:bodyPr/>
        <a:lstStyle/>
        <a:p>
          <a:pPr algn="ctr"/>
          <a:r>
            <a:rPr lang="ru-RU" sz="1800" b="1" dirty="0" smtClean="0">
              <a:solidFill>
                <a:srgbClr val="660033"/>
              </a:solidFill>
              <a:latin typeface="Arial" pitchFamily="34" charset="0"/>
              <a:cs typeface="Arial" pitchFamily="34" charset="0"/>
            </a:rPr>
            <a:t>Родные напевы</a:t>
          </a:r>
          <a:endParaRPr lang="ru-RU" sz="1800" b="1" dirty="0">
            <a:solidFill>
              <a:srgbClr val="660033"/>
            </a:solidFill>
            <a:latin typeface="Arial" pitchFamily="34" charset="0"/>
            <a:cs typeface="Arial" pitchFamily="34" charset="0"/>
          </a:endParaRPr>
        </a:p>
      </dgm:t>
    </dgm:pt>
    <dgm:pt modelId="{49A141A9-71B8-4C84-805C-EF5A045E447F}" type="parTrans" cxnId="{1A505D72-BB5A-4149-A626-A45C6A284CAB}">
      <dgm:prSet/>
      <dgm:spPr/>
      <dgm:t>
        <a:bodyPr/>
        <a:lstStyle/>
        <a:p>
          <a:endParaRPr lang="ru-RU"/>
        </a:p>
      </dgm:t>
    </dgm:pt>
    <dgm:pt modelId="{041824AF-F38D-4B1C-B599-E51CDED08622}" type="sibTrans" cxnId="{1A505D72-BB5A-4149-A626-A45C6A284CAB}">
      <dgm:prSet/>
      <dgm:spPr/>
      <dgm:t>
        <a:bodyPr/>
        <a:lstStyle/>
        <a:p>
          <a:endParaRPr lang="ru-RU"/>
        </a:p>
      </dgm:t>
    </dgm:pt>
    <dgm:pt modelId="{94CC1C44-28E8-4C5E-A869-3B0403929D4A}" type="pres">
      <dgm:prSet presAssocID="{0241306E-2E78-40E3-80C6-01A85E7A0DA8}" presName="Name0" presStyleCnt="0">
        <dgm:presLayoutVars>
          <dgm:dir/>
        </dgm:presLayoutVars>
      </dgm:prSet>
      <dgm:spPr/>
    </dgm:pt>
    <dgm:pt modelId="{105F0CD3-45DE-40D1-80E6-2A599B0534BD}" type="pres">
      <dgm:prSet presAssocID="{CA782869-C9C6-44F1-B5CD-174E7F78CC47}" presName="composite" presStyleCnt="0"/>
      <dgm:spPr/>
    </dgm:pt>
    <dgm:pt modelId="{9AC40D24-89BE-4EBB-AE68-4026BB456F96}" type="pres">
      <dgm:prSet presAssocID="{CA782869-C9C6-44F1-B5CD-174E7F78CC47}" presName="rect2" presStyleLbl="revTx" presStyleIdx="0" presStyleCnt="1" custScaleY="414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A93D9F-468B-4C50-B162-76F0CFB4EE8E}" type="pres">
      <dgm:prSet presAssocID="{CA782869-C9C6-44F1-B5CD-174E7F78CC47}" presName="rect1" presStyleLbl="alignImgPlace1" presStyleIdx="0" presStyleCnt="1" custScaleX="147253" custScaleY="110022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25000" r="-25000"/>
          </a:stretch>
        </a:blipFill>
      </dgm:spPr>
    </dgm:pt>
  </dgm:ptLst>
  <dgm:cxnLst>
    <dgm:cxn modelId="{1A505D72-BB5A-4149-A626-A45C6A284CAB}" srcId="{0241306E-2E78-40E3-80C6-01A85E7A0DA8}" destId="{CA782869-C9C6-44F1-B5CD-174E7F78CC47}" srcOrd="0" destOrd="0" parTransId="{49A141A9-71B8-4C84-805C-EF5A045E447F}" sibTransId="{041824AF-F38D-4B1C-B599-E51CDED08622}"/>
    <dgm:cxn modelId="{20B8B9D3-E334-47F6-8504-3D5D32B92DBE}" type="presOf" srcId="{CA782869-C9C6-44F1-B5CD-174E7F78CC47}" destId="{9AC40D24-89BE-4EBB-AE68-4026BB456F96}" srcOrd="0" destOrd="0" presId="urn:microsoft.com/office/officeart/2008/layout/PictureGrid"/>
    <dgm:cxn modelId="{2D47495B-069C-4084-B7AC-F6071D9472A3}" type="presOf" srcId="{0241306E-2E78-40E3-80C6-01A85E7A0DA8}" destId="{94CC1C44-28E8-4C5E-A869-3B0403929D4A}" srcOrd="0" destOrd="0" presId="urn:microsoft.com/office/officeart/2008/layout/PictureGrid"/>
    <dgm:cxn modelId="{6BB5C96F-8EB1-4959-9655-BB8E54F21449}" type="presParOf" srcId="{94CC1C44-28E8-4C5E-A869-3B0403929D4A}" destId="{105F0CD3-45DE-40D1-80E6-2A599B0534BD}" srcOrd="0" destOrd="0" presId="urn:microsoft.com/office/officeart/2008/layout/PictureGrid"/>
    <dgm:cxn modelId="{7EA59EB5-B8DF-440F-B116-D0778CF29025}" type="presParOf" srcId="{105F0CD3-45DE-40D1-80E6-2A599B0534BD}" destId="{9AC40D24-89BE-4EBB-AE68-4026BB456F96}" srcOrd="0" destOrd="0" presId="urn:microsoft.com/office/officeart/2008/layout/PictureGrid"/>
    <dgm:cxn modelId="{0018B5D4-11DB-4D54-A521-63C1C33FBE02}" type="presParOf" srcId="{105F0CD3-45DE-40D1-80E6-2A599B0534BD}" destId="{F0A93D9F-468B-4C50-B162-76F0CFB4EE8E}" srcOrd="1" destOrd="0" presId="urn:microsoft.com/office/officeart/2008/layout/PictureGrid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B26F792-8138-4E9E-AD2B-DA363A0E18DE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</dgm:pt>
    <dgm:pt modelId="{1B3A025C-A061-4942-9E28-E563DAEFDDDA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660033"/>
              </a:solidFill>
              <a:latin typeface="Arial" pitchFamily="34" charset="0"/>
              <a:cs typeface="Arial" pitchFamily="34" charset="0"/>
            </a:rPr>
            <a:t>Наблюдаем за развитием растений</a:t>
          </a:r>
          <a:endParaRPr lang="ru-RU" sz="1800" b="1" dirty="0">
            <a:solidFill>
              <a:srgbClr val="660033"/>
            </a:solidFill>
            <a:latin typeface="Arial" pitchFamily="34" charset="0"/>
            <a:cs typeface="Arial" pitchFamily="34" charset="0"/>
          </a:endParaRPr>
        </a:p>
      </dgm:t>
    </dgm:pt>
    <dgm:pt modelId="{7F55AE5E-463B-46F1-A32E-DBE75970FA3D}" type="parTrans" cxnId="{402FB775-FF57-41F9-A49C-A6BB8C46254B}">
      <dgm:prSet/>
      <dgm:spPr/>
    </dgm:pt>
    <dgm:pt modelId="{B7650116-6F8C-4BB0-9684-8044C2C03CAA}" type="sibTrans" cxnId="{402FB775-FF57-41F9-A49C-A6BB8C46254B}">
      <dgm:prSet/>
      <dgm:spPr/>
    </dgm:pt>
    <dgm:pt modelId="{74EF9B01-D807-4369-8572-CA04F4CF8C0B}" type="pres">
      <dgm:prSet presAssocID="{6B26F792-8138-4E9E-AD2B-DA363A0E18DE}" presName="Name0" presStyleCnt="0">
        <dgm:presLayoutVars>
          <dgm:dir/>
          <dgm:resizeHandles val="exact"/>
        </dgm:presLayoutVars>
      </dgm:prSet>
      <dgm:spPr/>
    </dgm:pt>
    <dgm:pt modelId="{FCE558FA-A94C-4426-834D-3406DABF1506}" type="pres">
      <dgm:prSet presAssocID="{1B3A025C-A061-4942-9E28-E563DAEFDDDA}" presName="composite" presStyleCnt="0"/>
      <dgm:spPr/>
    </dgm:pt>
    <dgm:pt modelId="{1202830C-4D8A-4D62-A610-35387E34F844}" type="pres">
      <dgm:prSet presAssocID="{1B3A025C-A061-4942-9E28-E563DAEFDDDA}" presName="rect1" presStyleLbl="bgShp" presStyleIdx="0" presStyleCnt="1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7000" r="-7000"/>
          </a:stretch>
        </a:blipFill>
      </dgm:spPr>
    </dgm:pt>
    <dgm:pt modelId="{912DF7D2-E17F-401C-8A3B-89425F5F3C90}" type="pres">
      <dgm:prSet presAssocID="{1B3A025C-A061-4942-9E28-E563DAEFDDDA}" presName="rect2" presStyleLbl="trBgShp" presStyleIdx="0" presStyleCnt="1" custScaleY="391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8917F7-9578-444B-8193-58EB633F5F2F}" type="presOf" srcId="{6B26F792-8138-4E9E-AD2B-DA363A0E18DE}" destId="{74EF9B01-D807-4369-8572-CA04F4CF8C0B}" srcOrd="0" destOrd="0" presId="urn:microsoft.com/office/officeart/2008/layout/BendingPictureSemiTransparentText"/>
    <dgm:cxn modelId="{402FB775-FF57-41F9-A49C-A6BB8C46254B}" srcId="{6B26F792-8138-4E9E-AD2B-DA363A0E18DE}" destId="{1B3A025C-A061-4942-9E28-E563DAEFDDDA}" srcOrd="0" destOrd="0" parTransId="{7F55AE5E-463B-46F1-A32E-DBE75970FA3D}" sibTransId="{B7650116-6F8C-4BB0-9684-8044C2C03CAA}"/>
    <dgm:cxn modelId="{91182ED2-D0E8-4E09-98BD-D44EA5EA1578}" type="presOf" srcId="{1B3A025C-A061-4942-9E28-E563DAEFDDDA}" destId="{912DF7D2-E17F-401C-8A3B-89425F5F3C90}" srcOrd="0" destOrd="0" presId="urn:microsoft.com/office/officeart/2008/layout/BendingPictureSemiTransparentText"/>
    <dgm:cxn modelId="{D1D7FF22-384C-45A4-8EDA-7525618A392F}" type="presParOf" srcId="{74EF9B01-D807-4369-8572-CA04F4CF8C0B}" destId="{FCE558FA-A94C-4426-834D-3406DABF1506}" srcOrd="0" destOrd="0" presId="urn:microsoft.com/office/officeart/2008/layout/BendingPictureSemiTransparentText"/>
    <dgm:cxn modelId="{74B61607-AA43-48DA-8A8F-BE3A613EA33E}" type="presParOf" srcId="{FCE558FA-A94C-4426-834D-3406DABF1506}" destId="{1202830C-4D8A-4D62-A610-35387E34F844}" srcOrd="0" destOrd="0" presId="urn:microsoft.com/office/officeart/2008/layout/BendingPictureSemiTransparentText"/>
    <dgm:cxn modelId="{9BB61B4F-686E-484C-B9D9-D4EB316DFBEC}" type="presParOf" srcId="{FCE558FA-A94C-4426-834D-3406DABF1506}" destId="{912DF7D2-E17F-401C-8A3B-89425F5F3C90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0EDD03A-E8FF-4ED7-85FE-84FAC445D591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</dgm:pt>
    <dgm:pt modelId="{F5078C36-10C5-4A9D-A9BB-DBDD96412458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660033"/>
              </a:solidFill>
              <a:latin typeface="Arial" pitchFamily="34" charset="0"/>
              <a:cs typeface="Arial" pitchFamily="34" charset="0"/>
            </a:rPr>
            <a:t>Интересно, почему вода теплая, а мыло-мыльное?</a:t>
          </a:r>
          <a:endParaRPr lang="ru-RU" sz="1800" b="1" dirty="0">
            <a:solidFill>
              <a:srgbClr val="660033"/>
            </a:solidFill>
            <a:latin typeface="Arial" pitchFamily="34" charset="0"/>
            <a:cs typeface="Arial" pitchFamily="34" charset="0"/>
          </a:endParaRPr>
        </a:p>
      </dgm:t>
    </dgm:pt>
    <dgm:pt modelId="{C36FB433-AA27-48F0-A2B2-39710D651673}" type="parTrans" cxnId="{2A50898E-13C6-42A4-A2FB-B52DF09CF1C2}">
      <dgm:prSet/>
      <dgm:spPr/>
    </dgm:pt>
    <dgm:pt modelId="{41FEB251-5F57-4E4A-9461-4F03B1163DC5}" type="sibTrans" cxnId="{2A50898E-13C6-42A4-A2FB-B52DF09CF1C2}">
      <dgm:prSet/>
      <dgm:spPr/>
    </dgm:pt>
    <dgm:pt modelId="{AFEA41A2-A7D3-4417-8926-2940191DFF97}" type="pres">
      <dgm:prSet presAssocID="{70EDD03A-E8FF-4ED7-85FE-84FAC445D591}" presName="Name0" presStyleCnt="0">
        <dgm:presLayoutVars>
          <dgm:dir/>
          <dgm:resizeHandles val="exact"/>
        </dgm:presLayoutVars>
      </dgm:prSet>
      <dgm:spPr/>
    </dgm:pt>
    <dgm:pt modelId="{3F559A76-1BFA-498A-99F9-F2CA15D4802B}" type="pres">
      <dgm:prSet presAssocID="{F5078C36-10C5-4A9D-A9BB-DBDD96412458}" presName="composite" presStyleCnt="0"/>
      <dgm:spPr/>
    </dgm:pt>
    <dgm:pt modelId="{468F3DA8-FD2E-4F50-B686-ED93B48A8CE4}" type="pres">
      <dgm:prSet presAssocID="{F5078C36-10C5-4A9D-A9BB-DBDD96412458}" presName="rect1" presStyleLbl="bgShp" presStyleIdx="0" presStyleCnt="1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7000" r="-7000"/>
          </a:stretch>
        </a:blipFill>
      </dgm:spPr>
    </dgm:pt>
    <dgm:pt modelId="{B16F7E92-ABDC-4B13-BACA-501202D97560}" type="pres">
      <dgm:prSet presAssocID="{F5078C36-10C5-4A9D-A9BB-DBDD96412458}" presName="rect2" presStyleLbl="trBgShp" presStyleIdx="0" presStyleCnt="1" custScaleY="391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114CF8E-B07D-45BB-B11C-8F1564CF90EC}" type="presOf" srcId="{70EDD03A-E8FF-4ED7-85FE-84FAC445D591}" destId="{AFEA41A2-A7D3-4417-8926-2940191DFF97}" srcOrd="0" destOrd="0" presId="urn:microsoft.com/office/officeart/2008/layout/BendingPictureSemiTransparentText"/>
    <dgm:cxn modelId="{2A50898E-13C6-42A4-A2FB-B52DF09CF1C2}" srcId="{70EDD03A-E8FF-4ED7-85FE-84FAC445D591}" destId="{F5078C36-10C5-4A9D-A9BB-DBDD96412458}" srcOrd="0" destOrd="0" parTransId="{C36FB433-AA27-48F0-A2B2-39710D651673}" sibTransId="{41FEB251-5F57-4E4A-9461-4F03B1163DC5}"/>
    <dgm:cxn modelId="{1BD90903-866D-4FE6-AEC9-68060D37B4F2}" type="presOf" srcId="{F5078C36-10C5-4A9D-A9BB-DBDD96412458}" destId="{B16F7E92-ABDC-4B13-BACA-501202D97560}" srcOrd="0" destOrd="0" presId="urn:microsoft.com/office/officeart/2008/layout/BendingPictureSemiTransparentText"/>
    <dgm:cxn modelId="{244EADBE-804F-429A-8F82-28DB20E0E7CD}" type="presParOf" srcId="{AFEA41A2-A7D3-4417-8926-2940191DFF97}" destId="{3F559A76-1BFA-498A-99F9-F2CA15D4802B}" srcOrd="0" destOrd="0" presId="urn:microsoft.com/office/officeart/2008/layout/BendingPictureSemiTransparentText"/>
    <dgm:cxn modelId="{AFD5091A-86C7-4586-BB96-AECEA90706D8}" type="presParOf" srcId="{3F559A76-1BFA-498A-99F9-F2CA15D4802B}" destId="{468F3DA8-FD2E-4F50-B686-ED93B48A8CE4}" srcOrd="0" destOrd="0" presId="urn:microsoft.com/office/officeart/2008/layout/BendingPictureSemiTransparentText"/>
    <dgm:cxn modelId="{7C1BE601-3287-4AD5-AFAA-975A4BEC047F}" type="presParOf" srcId="{3F559A76-1BFA-498A-99F9-F2CA15D4802B}" destId="{B16F7E92-ABDC-4B13-BACA-501202D97560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FFB9AC96-4810-4DA4-B1AD-4B37583FA077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</dgm:pt>
    <dgm:pt modelId="{73E6E6BF-A7D6-4D31-A6FF-F93FE096F93C}">
      <dgm:prSet phldrT="[Текст]" custT="1"/>
      <dgm:spPr/>
      <dgm:t>
        <a:bodyPr/>
        <a:lstStyle/>
        <a:p>
          <a:r>
            <a:rPr lang="ru-RU" sz="3600" b="1" dirty="0" smtClean="0">
              <a:solidFill>
                <a:srgbClr val="660033"/>
              </a:solidFill>
              <a:latin typeface="Arial" pitchFamily="34" charset="0"/>
              <a:cs typeface="Arial" pitchFamily="34" charset="0"/>
            </a:rPr>
            <a:t>Спасибо за внимание!</a:t>
          </a:r>
          <a:endParaRPr lang="ru-RU" sz="3600" b="1" dirty="0">
            <a:solidFill>
              <a:srgbClr val="660033"/>
            </a:solidFill>
            <a:latin typeface="Arial" pitchFamily="34" charset="0"/>
            <a:cs typeface="Arial" pitchFamily="34" charset="0"/>
          </a:endParaRPr>
        </a:p>
      </dgm:t>
    </dgm:pt>
    <dgm:pt modelId="{E6BFB484-08A0-4457-ABDF-2177F0D55268}" type="parTrans" cxnId="{565BADEB-D200-44DB-A499-C7C34C6DAA0C}">
      <dgm:prSet/>
      <dgm:spPr/>
      <dgm:t>
        <a:bodyPr/>
        <a:lstStyle/>
        <a:p>
          <a:endParaRPr lang="ru-RU"/>
        </a:p>
      </dgm:t>
    </dgm:pt>
    <dgm:pt modelId="{76AFE3F5-D299-4BB2-AD5B-0B130E07DBDC}" type="sibTrans" cxnId="{565BADEB-D200-44DB-A499-C7C34C6DAA0C}">
      <dgm:prSet/>
      <dgm:spPr/>
      <dgm:t>
        <a:bodyPr/>
        <a:lstStyle/>
        <a:p>
          <a:endParaRPr lang="ru-RU"/>
        </a:p>
      </dgm:t>
    </dgm:pt>
    <dgm:pt modelId="{48BE3E75-EE6D-468A-84F5-341DAE64C998}" type="pres">
      <dgm:prSet presAssocID="{FFB9AC96-4810-4DA4-B1AD-4B37583FA077}" presName="Name0" presStyleCnt="0">
        <dgm:presLayoutVars>
          <dgm:dir/>
          <dgm:resizeHandles val="exact"/>
        </dgm:presLayoutVars>
      </dgm:prSet>
      <dgm:spPr/>
    </dgm:pt>
    <dgm:pt modelId="{9407816C-E775-43AE-9C1E-3D16E2127E40}" type="pres">
      <dgm:prSet presAssocID="{73E6E6BF-A7D6-4D31-A6FF-F93FE096F93C}" presName="composite" presStyleCnt="0"/>
      <dgm:spPr/>
    </dgm:pt>
    <dgm:pt modelId="{C1439E1C-DB6A-43F6-A79C-E7BE7A992584}" type="pres">
      <dgm:prSet presAssocID="{73E6E6BF-A7D6-4D31-A6FF-F93FE096F93C}" presName="rect1" presStyleLbl="bgShp" presStyleIdx="0" presStyleCnt="1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2000" r="-12000"/>
          </a:stretch>
        </a:blipFill>
      </dgm:spPr>
    </dgm:pt>
    <dgm:pt modelId="{AA437567-FA7A-4F5C-94DB-6B18C3D7F33F}" type="pres">
      <dgm:prSet presAssocID="{73E6E6BF-A7D6-4D31-A6FF-F93FE096F93C}" presName="rect2" presStyleLbl="trBgShp" presStyleIdx="0" presStyleCnt="1" custScaleY="559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C1EEAE7-7D53-4DEF-B038-ECD089A307E5}" type="presOf" srcId="{73E6E6BF-A7D6-4D31-A6FF-F93FE096F93C}" destId="{AA437567-FA7A-4F5C-94DB-6B18C3D7F33F}" srcOrd="0" destOrd="0" presId="urn:microsoft.com/office/officeart/2008/layout/BendingPictureSemiTransparentText"/>
    <dgm:cxn modelId="{7898339D-DD8D-4C66-A4B9-8A0C3D42FEE9}" type="presOf" srcId="{FFB9AC96-4810-4DA4-B1AD-4B37583FA077}" destId="{48BE3E75-EE6D-468A-84F5-341DAE64C998}" srcOrd="0" destOrd="0" presId="urn:microsoft.com/office/officeart/2008/layout/BendingPictureSemiTransparentText"/>
    <dgm:cxn modelId="{565BADEB-D200-44DB-A499-C7C34C6DAA0C}" srcId="{FFB9AC96-4810-4DA4-B1AD-4B37583FA077}" destId="{73E6E6BF-A7D6-4D31-A6FF-F93FE096F93C}" srcOrd="0" destOrd="0" parTransId="{E6BFB484-08A0-4457-ABDF-2177F0D55268}" sibTransId="{76AFE3F5-D299-4BB2-AD5B-0B130E07DBDC}"/>
    <dgm:cxn modelId="{DDF7DFFB-D17E-4A2F-B223-E7F6932E5784}" type="presParOf" srcId="{48BE3E75-EE6D-468A-84F5-341DAE64C998}" destId="{9407816C-E775-43AE-9C1E-3D16E2127E40}" srcOrd="0" destOrd="0" presId="urn:microsoft.com/office/officeart/2008/layout/BendingPictureSemiTransparentText"/>
    <dgm:cxn modelId="{B57F8116-64F8-433B-832D-720D04082D5D}" type="presParOf" srcId="{9407816C-E775-43AE-9C1E-3D16E2127E40}" destId="{C1439E1C-DB6A-43F6-A79C-E7BE7A992584}" srcOrd="0" destOrd="0" presId="urn:microsoft.com/office/officeart/2008/layout/BendingPictureSemiTransparentText"/>
    <dgm:cxn modelId="{FF333179-1B3E-41AC-8A75-401119CE23C3}" type="presParOf" srcId="{9407816C-E775-43AE-9C1E-3D16E2127E40}" destId="{AA437567-FA7A-4F5C-94DB-6B18C3D7F33F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B931829-5BDB-4563-9615-914BCF96203F}" type="doc">
      <dgm:prSet loTypeId="urn:microsoft.com/office/officeart/2008/layout/BendingPictureCaption" loCatId="picture" qsTypeId="urn:microsoft.com/office/officeart/2005/8/quickstyle/simple1" qsCatId="simple" csTypeId="urn:microsoft.com/office/officeart/2005/8/colors/accent1_2" csCatId="accent1" phldr="1"/>
      <dgm:spPr/>
    </dgm:pt>
    <dgm:pt modelId="{943C2900-0EF0-4309-837B-54F331ED34DF}">
      <dgm:prSet phldrT="[Текст]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ru-RU" sz="2800" b="1" dirty="0" smtClean="0">
              <a:solidFill>
                <a:srgbClr val="660033"/>
              </a:solidFill>
              <a:latin typeface="Arial" pitchFamily="34" charset="0"/>
              <a:cs typeface="Arial" pitchFamily="34" charset="0"/>
            </a:rPr>
            <a:t>Творчество родителей воспитанников</a:t>
          </a:r>
          <a:endParaRPr lang="ru-RU" sz="2800" b="1" dirty="0">
            <a:solidFill>
              <a:srgbClr val="660033"/>
            </a:solidFill>
            <a:latin typeface="Arial" pitchFamily="34" charset="0"/>
            <a:cs typeface="Arial" pitchFamily="34" charset="0"/>
          </a:endParaRPr>
        </a:p>
      </dgm:t>
    </dgm:pt>
    <dgm:pt modelId="{64E9564E-8AEE-44F2-B5A1-D9FAE38628E2}" type="parTrans" cxnId="{F4643CA5-AA85-4D32-8284-9F429FD2D597}">
      <dgm:prSet/>
      <dgm:spPr/>
      <dgm:t>
        <a:bodyPr/>
        <a:lstStyle/>
        <a:p>
          <a:endParaRPr lang="ru-RU"/>
        </a:p>
      </dgm:t>
    </dgm:pt>
    <dgm:pt modelId="{BD4D9BAD-BFC1-4624-A3F5-8AA03B78A6BC}" type="sibTrans" cxnId="{F4643CA5-AA85-4D32-8284-9F429FD2D597}">
      <dgm:prSet/>
      <dgm:spPr/>
      <dgm:t>
        <a:bodyPr/>
        <a:lstStyle/>
        <a:p>
          <a:endParaRPr lang="ru-RU"/>
        </a:p>
      </dgm:t>
    </dgm:pt>
    <dgm:pt modelId="{897CB14C-DC6F-40F7-9EFC-7978126CD414}" type="pres">
      <dgm:prSet presAssocID="{AB931829-5BDB-4563-9615-914BCF96203F}" presName="diagram" presStyleCnt="0">
        <dgm:presLayoutVars>
          <dgm:dir/>
        </dgm:presLayoutVars>
      </dgm:prSet>
      <dgm:spPr/>
    </dgm:pt>
    <dgm:pt modelId="{6AD6A886-D92D-4ADB-B689-AF7DF601C373}" type="pres">
      <dgm:prSet presAssocID="{943C2900-0EF0-4309-837B-54F331ED34DF}" presName="composite" presStyleCnt="0"/>
      <dgm:spPr/>
    </dgm:pt>
    <dgm:pt modelId="{65BD0100-2573-4433-8398-24FD4766CB8C}" type="pres">
      <dgm:prSet presAssocID="{943C2900-0EF0-4309-837B-54F331ED34DF}" presName="Image" presStyleLbl="bgShp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7000" r="-7000"/>
          </a:stretch>
        </a:blipFill>
      </dgm:spPr>
    </dgm:pt>
    <dgm:pt modelId="{F87B53F8-23B5-40C0-88B6-77082DD184E0}" type="pres">
      <dgm:prSet presAssocID="{943C2900-0EF0-4309-837B-54F331ED34DF}" presName="Parent" presStyleLbl="node0" presStyleIdx="0" presStyleCnt="1" custScaleX="88890" custScaleY="46513" custLinFactNeighborX="-651" custLinFactNeighborY="12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1D7A579-0B26-47A3-AF8B-D6DA74857153}" type="presOf" srcId="{AB931829-5BDB-4563-9615-914BCF96203F}" destId="{897CB14C-DC6F-40F7-9EFC-7978126CD414}" srcOrd="0" destOrd="0" presId="urn:microsoft.com/office/officeart/2008/layout/BendingPictureCaption"/>
    <dgm:cxn modelId="{F4643CA5-AA85-4D32-8284-9F429FD2D597}" srcId="{AB931829-5BDB-4563-9615-914BCF96203F}" destId="{943C2900-0EF0-4309-837B-54F331ED34DF}" srcOrd="0" destOrd="0" parTransId="{64E9564E-8AEE-44F2-B5A1-D9FAE38628E2}" sibTransId="{BD4D9BAD-BFC1-4624-A3F5-8AA03B78A6BC}"/>
    <dgm:cxn modelId="{C3B63D7B-603D-43B3-9005-BA9FDF773239}" type="presOf" srcId="{943C2900-0EF0-4309-837B-54F331ED34DF}" destId="{F87B53F8-23B5-40C0-88B6-77082DD184E0}" srcOrd="0" destOrd="0" presId="urn:microsoft.com/office/officeart/2008/layout/BendingPictureCaption"/>
    <dgm:cxn modelId="{12D613AC-7205-4D19-9474-E3F8A67A70FC}" type="presParOf" srcId="{897CB14C-DC6F-40F7-9EFC-7978126CD414}" destId="{6AD6A886-D92D-4ADB-B689-AF7DF601C373}" srcOrd="0" destOrd="0" presId="urn:microsoft.com/office/officeart/2008/layout/BendingPictureCaption"/>
    <dgm:cxn modelId="{82554DBD-8066-4F10-9AA9-69B5DB14C05B}" type="presParOf" srcId="{6AD6A886-D92D-4ADB-B689-AF7DF601C373}" destId="{65BD0100-2573-4433-8398-24FD4766CB8C}" srcOrd="0" destOrd="0" presId="urn:microsoft.com/office/officeart/2008/layout/BendingPictureCaption"/>
    <dgm:cxn modelId="{1BA954FC-0557-48D2-9952-86EF45C42543}" type="presParOf" srcId="{6AD6A886-D92D-4ADB-B689-AF7DF601C373}" destId="{F87B53F8-23B5-40C0-88B6-77082DD184E0}" srcOrd="1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60F4BA6-5B4A-40DC-8BF8-9C64CA0192A0}" type="doc">
      <dgm:prSet loTypeId="urn:microsoft.com/office/officeart/2008/layout/BendingPictureCaption" loCatId="picture" qsTypeId="urn:microsoft.com/office/officeart/2005/8/quickstyle/simple1" qsCatId="simple" csTypeId="urn:microsoft.com/office/officeart/2005/8/colors/accent1_2" csCatId="accent1" phldr="1"/>
      <dgm:spPr/>
    </dgm:pt>
    <dgm:pt modelId="{C1907CEE-8073-4CF7-BF73-C674F5B69361}">
      <dgm:prSet phldrT="[Текст]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ru-RU" sz="2800" dirty="0" smtClean="0">
              <a:solidFill>
                <a:srgbClr val="660033"/>
              </a:solidFill>
              <a:latin typeface="Arial" pitchFamily="34" charset="0"/>
              <a:cs typeface="Arial" pitchFamily="34" charset="0"/>
            </a:rPr>
            <a:t>Поздравляем маму!</a:t>
          </a:r>
          <a:endParaRPr lang="ru-RU" sz="2800" dirty="0">
            <a:solidFill>
              <a:srgbClr val="660033"/>
            </a:solidFill>
            <a:latin typeface="Arial" pitchFamily="34" charset="0"/>
            <a:cs typeface="Arial" pitchFamily="34" charset="0"/>
          </a:endParaRPr>
        </a:p>
      </dgm:t>
    </dgm:pt>
    <dgm:pt modelId="{8A26B9C0-0582-480B-84AF-FA722336B58E}" type="parTrans" cxnId="{00F53818-4D2B-4A41-A539-A414B150F177}">
      <dgm:prSet/>
      <dgm:spPr/>
    </dgm:pt>
    <dgm:pt modelId="{258FB82C-3587-46EB-947C-A3BBD4E188D0}" type="sibTrans" cxnId="{00F53818-4D2B-4A41-A539-A414B150F177}">
      <dgm:prSet/>
      <dgm:spPr/>
    </dgm:pt>
    <dgm:pt modelId="{DF742CD3-908C-4D20-9FB4-693CA605F1D3}" type="pres">
      <dgm:prSet presAssocID="{560F4BA6-5B4A-40DC-8BF8-9C64CA0192A0}" presName="diagram" presStyleCnt="0">
        <dgm:presLayoutVars>
          <dgm:dir/>
        </dgm:presLayoutVars>
      </dgm:prSet>
      <dgm:spPr/>
    </dgm:pt>
    <dgm:pt modelId="{F7134586-AA75-4D0B-AF02-8B3824101633}" type="pres">
      <dgm:prSet presAssocID="{C1907CEE-8073-4CF7-BF73-C674F5B69361}" presName="composite" presStyleCnt="0"/>
      <dgm:spPr/>
    </dgm:pt>
    <dgm:pt modelId="{BABD0CB6-7DB5-4B3D-9C62-5A008D49EFAF}" type="pres">
      <dgm:prSet presAssocID="{C1907CEE-8073-4CF7-BF73-C674F5B69361}" presName="Image" presStyleLbl="bgShp" presStyleIdx="0" presStyleCnt="1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6000" r="-6000"/>
          </a:stretch>
        </a:blipFill>
      </dgm:spPr>
    </dgm:pt>
    <dgm:pt modelId="{2175D703-9C22-4E86-B7A8-651321D4B266}" type="pres">
      <dgm:prSet presAssocID="{C1907CEE-8073-4CF7-BF73-C674F5B69361}" presName="Parent" presStyleLbl="node0" presStyleIdx="0" presStyleCnt="1" custScaleX="85963" custScaleY="413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0F53818-4D2B-4A41-A539-A414B150F177}" srcId="{560F4BA6-5B4A-40DC-8BF8-9C64CA0192A0}" destId="{C1907CEE-8073-4CF7-BF73-C674F5B69361}" srcOrd="0" destOrd="0" parTransId="{8A26B9C0-0582-480B-84AF-FA722336B58E}" sibTransId="{258FB82C-3587-46EB-947C-A3BBD4E188D0}"/>
    <dgm:cxn modelId="{052D2838-BD26-490F-B279-75544EE0B11C}" type="presOf" srcId="{C1907CEE-8073-4CF7-BF73-C674F5B69361}" destId="{2175D703-9C22-4E86-B7A8-651321D4B266}" srcOrd="0" destOrd="0" presId="urn:microsoft.com/office/officeart/2008/layout/BendingPictureCaption"/>
    <dgm:cxn modelId="{78D8AD99-D9FF-4FE6-9FCA-26EFB7CB31DC}" type="presOf" srcId="{560F4BA6-5B4A-40DC-8BF8-9C64CA0192A0}" destId="{DF742CD3-908C-4D20-9FB4-693CA605F1D3}" srcOrd="0" destOrd="0" presId="urn:microsoft.com/office/officeart/2008/layout/BendingPictureCaption"/>
    <dgm:cxn modelId="{15C555DA-7C35-466C-B660-BD43D06CA875}" type="presParOf" srcId="{DF742CD3-908C-4D20-9FB4-693CA605F1D3}" destId="{F7134586-AA75-4D0B-AF02-8B3824101633}" srcOrd="0" destOrd="0" presId="urn:microsoft.com/office/officeart/2008/layout/BendingPictureCaption"/>
    <dgm:cxn modelId="{56A722A1-A815-4BFC-87B4-729B0AC855FF}" type="presParOf" srcId="{F7134586-AA75-4D0B-AF02-8B3824101633}" destId="{BABD0CB6-7DB5-4B3D-9C62-5A008D49EFAF}" srcOrd="0" destOrd="0" presId="urn:microsoft.com/office/officeart/2008/layout/BendingPictureCaption"/>
    <dgm:cxn modelId="{D5902F4B-F31D-4F30-AD25-B4038C2D307D}" type="presParOf" srcId="{F7134586-AA75-4D0B-AF02-8B3824101633}" destId="{2175D703-9C22-4E86-B7A8-651321D4B266}" srcOrd="1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DD48785-1EAE-41DA-BB86-DFF41698EF38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</dgm:pt>
    <dgm:pt modelId="{D517D16F-17B2-4793-AF50-F1C2EFA2E52F}">
      <dgm:prSet phldrT="[Текст]" custT="1"/>
      <dgm:spPr>
        <a:solidFill>
          <a:schemeClr val="tx2">
            <a:lumMod val="40000"/>
            <a:lumOff val="60000"/>
            <a:alpha val="40000"/>
          </a:schemeClr>
        </a:solidFill>
      </dgm:spPr>
      <dgm:t>
        <a:bodyPr/>
        <a:lstStyle/>
        <a:p>
          <a:r>
            <a:rPr lang="ru-RU" sz="2800" b="1" dirty="0" smtClean="0">
              <a:solidFill>
                <a:srgbClr val="660033"/>
              </a:solidFill>
              <a:latin typeface="Arial" pitchFamily="34" charset="0"/>
              <a:cs typeface="Arial" pitchFamily="34" charset="0"/>
            </a:rPr>
            <a:t>Вместе – дружная семья</a:t>
          </a:r>
          <a:endParaRPr lang="ru-RU" sz="2800" b="1" dirty="0">
            <a:solidFill>
              <a:srgbClr val="660033"/>
            </a:solidFill>
            <a:latin typeface="Arial" pitchFamily="34" charset="0"/>
            <a:cs typeface="Arial" pitchFamily="34" charset="0"/>
          </a:endParaRPr>
        </a:p>
      </dgm:t>
    </dgm:pt>
    <dgm:pt modelId="{5072A557-41E5-462D-9A9D-8433EB5A23A0}" type="parTrans" cxnId="{69E15B03-E79B-44ED-9239-DAAD6E27E256}">
      <dgm:prSet/>
      <dgm:spPr/>
    </dgm:pt>
    <dgm:pt modelId="{30ABC025-DB55-46D9-A459-310264F32E8A}" type="sibTrans" cxnId="{69E15B03-E79B-44ED-9239-DAAD6E27E256}">
      <dgm:prSet/>
      <dgm:spPr/>
    </dgm:pt>
    <dgm:pt modelId="{D928C00D-1392-4B8E-A92C-C51ABF8E5410}" type="pres">
      <dgm:prSet presAssocID="{EDD48785-1EAE-41DA-BB86-DFF41698EF38}" presName="Name0" presStyleCnt="0">
        <dgm:presLayoutVars>
          <dgm:dir/>
          <dgm:resizeHandles val="exact"/>
        </dgm:presLayoutVars>
      </dgm:prSet>
      <dgm:spPr/>
    </dgm:pt>
    <dgm:pt modelId="{53B21A78-3030-4A8E-9861-2614FF214CB7}" type="pres">
      <dgm:prSet presAssocID="{D517D16F-17B2-4793-AF50-F1C2EFA2E52F}" presName="composite" presStyleCnt="0"/>
      <dgm:spPr/>
    </dgm:pt>
    <dgm:pt modelId="{6A927EB9-4956-4F64-99BF-5FB4B1DBCA94}" type="pres">
      <dgm:prSet presAssocID="{D517D16F-17B2-4793-AF50-F1C2EFA2E52F}" presName="rect1" presStyleLbl="bgShp" presStyleIdx="0" presStyleCnt="1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7000" r="-7000"/>
          </a:stretch>
        </a:blipFill>
      </dgm:spPr>
    </dgm:pt>
    <dgm:pt modelId="{3EE18D0C-7F75-444E-9DFE-04FBEEA7BE2C}" type="pres">
      <dgm:prSet presAssocID="{D517D16F-17B2-4793-AF50-F1C2EFA2E52F}" presName="rect2" presStyleLbl="trBgShp" presStyleIdx="0" presStyleCnt="1" custScaleX="64797" custScaleY="654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98AA859-8A04-4A02-AAA9-85A48638D077}" type="presOf" srcId="{D517D16F-17B2-4793-AF50-F1C2EFA2E52F}" destId="{3EE18D0C-7F75-444E-9DFE-04FBEEA7BE2C}" srcOrd="0" destOrd="0" presId="urn:microsoft.com/office/officeart/2008/layout/BendingPictureSemiTransparentText"/>
    <dgm:cxn modelId="{69E15B03-E79B-44ED-9239-DAAD6E27E256}" srcId="{EDD48785-1EAE-41DA-BB86-DFF41698EF38}" destId="{D517D16F-17B2-4793-AF50-F1C2EFA2E52F}" srcOrd="0" destOrd="0" parTransId="{5072A557-41E5-462D-9A9D-8433EB5A23A0}" sibTransId="{30ABC025-DB55-46D9-A459-310264F32E8A}"/>
    <dgm:cxn modelId="{E145FF64-8102-4753-8CF1-D3718C75E2B9}" type="presOf" srcId="{EDD48785-1EAE-41DA-BB86-DFF41698EF38}" destId="{D928C00D-1392-4B8E-A92C-C51ABF8E5410}" srcOrd="0" destOrd="0" presId="urn:microsoft.com/office/officeart/2008/layout/BendingPictureSemiTransparentText"/>
    <dgm:cxn modelId="{B15C50EC-35ED-4558-A28F-203543260FF0}" type="presParOf" srcId="{D928C00D-1392-4B8E-A92C-C51ABF8E5410}" destId="{53B21A78-3030-4A8E-9861-2614FF214CB7}" srcOrd="0" destOrd="0" presId="urn:microsoft.com/office/officeart/2008/layout/BendingPictureSemiTransparentText"/>
    <dgm:cxn modelId="{25F32D21-966E-4167-B16D-F094CE417E3B}" type="presParOf" srcId="{53B21A78-3030-4A8E-9861-2614FF214CB7}" destId="{6A927EB9-4956-4F64-99BF-5FB4B1DBCA94}" srcOrd="0" destOrd="0" presId="urn:microsoft.com/office/officeart/2008/layout/BendingPictureSemiTransparentText"/>
    <dgm:cxn modelId="{408C0DAB-F4D8-4B6C-9A31-A8B78518AB3A}" type="presParOf" srcId="{53B21A78-3030-4A8E-9861-2614FF214CB7}" destId="{3EE18D0C-7F75-444E-9DFE-04FBEEA7BE2C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8B0DBD8-C174-4BFB-9C8A-B79611D23338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</dgm:pt>
    <dgm:pt modelId="{5CD38D45-78D2-47D0-BD5D-0E7F17EEA83E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660033"/>
              </a:solidFill>
              <a:latin typeface="Arial" pitchFamily="34" charset="0"/>
              <a:cs typeface="Arial" pitchFamily="34" charset="0"/>
            </a:rPr>
            <a:t>Будущие защитники Отечества</a:t>
          </a:r>
          <a:endParaRPr lang="ru-RU" sz="1800" b="1" dirty="0">
            <a:solidFill>
              <a:srgbClr val="660033"/>
            </a:solidFill>
            <a:latin typeface="Arial" pitchFamily="34" charset="0"/>
            <a:cs typeface="Arial" pitchFamily="34" charset="0"/>
          </a:endParaRPr>
        </a:p>
      </dgm:t>
    </dgm:pt>
    <dgm:pt modelId="{48BDF98B-0DCB-4289-B60E-0AD4E1CF3201}" type="parTrans" cxnId="{EBD2E969-6319-4F0D-9BB3-3B70A19584D4}">
      <dgm:prSet/>
      <dgm:spPr/>
      <dgm:t>
        <a:bodyPr/>
        <a:lstStyle/>
        <a:p>
          <a:endParaRPr lang="ru-RU"/>
        </a:p>
      </dgm:t>
    </dgm:pt>
    <dgm:pt modelId="{7C35B895-99CB-4910-A00B-502652CDC4B8}" type="sibTrans" cxnId="{EBD2E969-6319-4F0D-9BB3-3B70A19584D4}">
      <dgm:prSet/>
      <dgm:spPr/>
      <dgm:t>
        <a:bodyPr/>
        <a:lstStyle/>
        <a:p>
          <a:endParaRPr lang="ru-RU"/>
        </a:p>
      </dgm:t>
    </dgm:pt>
    <dgm:pt modelId="{1E83B0AE-E61C-4F23-A7D4-435294956E53}" type="pres">
      <dgm:prSet presAssocID="{58B0DBD8-C174-4BFB-9C8A-B79611D23338}" presName="Name0" presStyleCnt="0">
        <dgm:presLayoutVars>
          <dgm:dir/>
          <dgm:resizeHandles val="exact"/>
        </dgm:presLayoutVars>
      </dgm:prSet>
      <dgm:spPr/>
    </dgm:pt>
    <dgm:pt modelId="{F385910C-5291-49BA-9E91-C7751024AEF6}" type="pres">
      <dgm:prSet presAssocID="{5CD38D45-78D2-47D0-BD5D-0E7F17EEA83E}" presName="composite" presStyleCnt="0"/>
      <dgm:spPr/>
    </dgm:pt>
    <dgm:pt modelId="{95218B2D-A075-4629-A225-E24E2545DFDB}" type="pres">
      <dgm:prSet presAssocID="{5CD38D45-78D2-47D0-BD5D-0E7F17EEA83E}" presName="rect1" presStyleLbl="bgShp" presStyleIdx="0" presStyleCnt="1" custScaleX="145035" custScaleY="121760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4000" r="-14000"/>
          </a:stretch>
        </a:blipFill>
      </dgm:spPr>
    </dgm:pt>
    <dgm:pt modelId="{CCF5B41D-287E-40A9-991A-38ED387BC307}" type="pres">
      <dgm:prSet presAssocID="{5CD38D45-78D2-47D0-BD5D-0E7F17EEA83E}" presName="rect2" presStyleLbl="trBgShp" presStyleIdx="0" presStyleCnt="1" custScaleX="96915" custScaleY="531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642D145-DC15-4EC5-B25C-7DBB7A8106EE}" type="presOf" srcId="{58B0DBD8-C174-4BFB-9C8A-B79611D23338}" destId="{1E83B0AE-E61C-4F23-A7D4-435294956E53}" srcOrd="0" destOrd="0" presId="urn:microsoft.com/office/officeart/2008/layout/BendingPictureSemiTransparentText"/>
    <dgm:cxn modelId="{3F46B4B4-CAE8-4241-AF02-4522B1B237D1}" type="presOf" srcId="{5CD38D45-78D2-47D0-BD5D-0E7F17EEA83E}" destId="{CCF5B41D-287E-40A9-991A-38ED387BC307}" srcOrd="0" destOrd="0" presId="urn:microsoft.com/office/officeart/2008/layout/BendingPictureSemiTransparentText"/>
    <dgm:cxn modelId="{EBD2E969-6319-4F0D-9BB3-3B70A19584D4}" srcId="{58B0DBD8-C174-4BFB-9C8A-B79611D23338}" destId="{5CD38D45-78D2-47D0-BD5D-0E7F17EEA83E}" srcOrd="0" destOrd="0" parTransId="{48BDF98B-0DCB-4289-B60E-0AD4E1CF3201}" sibTransId="{7C35B895-99CB-4910-A00B-502652CDC4B8}"/>
    <dgm:cxn modelId="{359C87A1-ACC1-4D5A-B1E4-328603D54D44}" type="presParOf" srcId="{1E83B0AE-E61C-4F23-A7D4-435294956E53}" destId="{F385910C-5291-49BA-9E91-C7751024AEF6}" srcOrd="0" destOrd="0" presId="urn:microsoft.com/office/officeart/2008/layout/BendingPictureSemiTransparentText"/>
    <dgm:cxn modelId="{41843224-52F7-40F3-9CAA-01DD3E994365}" type="presParOf" srcId="{F385910C-5291-49BA-9E91-C7751024AEF6}" destId="{95218B2D-A075-4629-A225-E24E2545DFDB}" srcOrd="0" destOrd="0" presId="urn:microsoft.com/office/officeart/2008/layout/BendingPictureSemiTransparentText"/>
    <dgm:cxn modelId="{070520F8-D4E3-4833-AC9F-6DB68E45D36C}" type="presParOf" srcId="{F385910C-5291-49BA-9E91-C7751024AEF6}" destId="{CCF5B41D-287E-40A9-991A-38ED387BC307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1E6A904-2737-46EA-A751-81BF0F9E64A1}" type="doc">
      <dgm:prSet loTypeId="urn:microsoft.com/office/officeart/2008/layout/BendingPictureCaption" loCatId="picture" qsTypeId="urn:microsoft.com/office/officeart/2005/8/quickstyle/simple1" qsCatId="simple" csTypeId="urn:microsoft.com/office/officeart/2005/8/colors/accent1_2" csCatId="accent1" phldr="1"/>
      <dgm:spPr/>
    </dgm:pt>
    <dgm:pt modelId="{F951F913-D3B4-40E2-8251-A3851CF12F74}">
      <dgm:prSet phldrT="[Текст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sz="1800" b="1" dirty="0" smtClean="0">
              <a:solidFill>
                <a:srgbClr val="660033"/>
              </a:solidFill>
              <a:latin typeface="Arial" pitchFamily="34" charset="0"/>
              <a:cs typeface="Arial" pitchFamily="34" charset="0"/>
            </a:rPr>
            <a:t>Экскурсия по поселку</a:t>
          </a:r>
          <a:endParaRPr lang="ru-RU" sz="1800" b="1" dirty="0">
            <a:solidFill>
              <a:srgbClr val="660033"/>
            </a:solidFill>
            <a:latin typeface="Arial" pitchFamily="34" charset="0"/>
            <a:cs typeface="Arial" pitchFamily="34" charset="0"/>
          </a:endParaRPr>
        </a:p>
      </dgm:t>
    </dgm:pt>
    <dgm:pt modelId="{F96F8223-5DF9-4B4B-83A6-EF7468DF7CCA}" type="parTrans" cxnId="{7EC6CE83-6FA9-4DF1-A987-BF99E7DB3043}">
      <dgm:prSet/>
      <dgm:spPr/>
      <dgm:t>
        <a:bodyPr/>
        <a:lstStyle/>
        <a:p>
          <a:endParaRPr lang="ru-RU"/>
        </a:p>
      </dgm:t>
    </dgm:pt>
    <dgm:pt modelId="{7835649D-ADE0-462C-9507-8C5146DE87B0}" type="sibTrans" cxnId="{7EC6CE83-6FA9-4DF1-A987-BF99E7DB3043}">
      <dgm:prSet/>
      <dgm:spPr/>
      <dgm:t>
        <a:bodyPr/>
        <a:lstStyle/>
        <a:p>
          <a:endParaRPr lang="ru-RU"/>
        </a:p>
      </dgm:t>
    </dgm:pt>
    <dgm:pt modelId="{C581957D-0F1E-41FC-AE7D-4EEF2B59F507}" type="pres">
      <dgm:prSet presAssocID="{A1E6A904-2737-46EA-A751-81BF0F9E64A1}" presName="diagram" presStyleCnt="0">
        <dgm:presLayoutVars>
          <dgm:dir/>
        </dgm:presLayoutVars>
      </dgm:prSet>
      <dgm:spPr/>
    </dgm:pt>
    <dgm:pt modelId="{ADEA32F3-0BCE-48B2-8ADF-E5E286F39DF6}" type="pres">
      <dgm:prSet presAssocID="{F951F913-D3B4-40E2-8251-A3851CF12F74}" presName="composite" presStyleCnt="0"/>
      <dgm:spPr/>
    </dgm:pt>
    <dgm:pt modelId="{2C7B3EDE-B887-4D04-B9A2-4A1402E1547C}" type="pres">
      <dgm:prSet presAssocID="{F951F913-D3B4-40E2-8251-A3851CF12F74}" presName="Image" presStyleLbl="bgShp" presStyleIdx="0" presStyleCnt="1" custScaleX="111434" custScaleY="113779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1000" b="-1000"/>
          </a:stretch>
        </a:blipFill>
      </dgm:spPr>
    </dgm:pt>
    <dgm:pt modelId="{98CDF0D7-541B-410C-AA1E-543883898F62}" type="pres">
      <dgm:prSet presAssocID="{F951F913-D3B4-40E2-8251-A3851CF12F74}" presName="Parent" presStyleLbl="node0" presStyleIdx="0" presStyleCnt="1" custScaleY="574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EC6CE83-6FA9-4DF1-A987-BF99E7DB3043}" srcId="{A1E6A904-2737-46EA-A751-81BF0F9E64A1}" destId="{F951F913-D3B4-40E2-8251-A3851CF12F74}" srcOrd="0" destOrd="0" parTransId="{F96F8223-5DF9-4B4B-83A6-EF7468DF7CCA}" sibTransId="{7835649D-ADE0-462C-9507-8C5146DE87B0}"/>
    <dgm:cxn modelId="{D35B20B5-6804-4199-B6AD-2A126B8A5B16}" type="presOf" srcId="{A1E6A904-2737-46EA-A751-81BF0F9E64A1}" destId="{C581957D-0F1E-41FC-AE7D-4EEF2B59F507}" srcOrd="0" destOrd="0" presId="urn:microsoft.com/office/officeart/2008/layout/BendingPictureCaption"/>
    <dgm:cxn modelId="{9AA2FD4D-363C-4885-9260-D0EC57449E0B}" type="presOf" srcId="{F951F913-D3B4-40E2-8251-A3851CF12F74}" destId="{98CDF0D7-541B-410C-AA1E-543883898F62}" srcOrd="0" destOrd="0" presId="urn:microsoft.com/office/officeart/2008/layout/BendingPictureCaption"/>
    <dgm:cxn modelId="{4C72C22F-98EC-4AF5-B3B1-A050CF8958DE}" type="presParOf" srcId="{C581957D-0F1E-41FC-AE7D-4EEF2B59F507}" destId="{ADEA32F3-0BCE-48B2-8ADF-E5E286F39DF6}" srcOrd="0" destOrd="0" presId="urn:microsoft.com/office/officeart/2008/layout/BendingPictureCaption"/>
    <dgm:cxn modelId="{DD1FE732-5935-4C4A-B42F-75B9A99DBC96}" type="presParOf" srcId="{ADEA32F3-0BCE-48B2-8ADF-E5E286F39DF6}" destId="{2C7B3EDE-B887-4D04-B9A2-4A1402E1547C}" srcOrd="0" destOrd="0" presId="urn:microsoft.com/office/officeart/2008/layout/BendingPictureCaption"/>
    <dgm:cxn modelId="{21AD2BA1-9142-45B0-A6F4-2DE700C51DC6}" type="presParOf" srcId="{ADEA32F3-0BCE-48B2-8ADF-E5E286F39DF6}" destId="{98CDF0D7-541B-410C-AA1E-543883898F62}" srcOrd="1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7BEC5FE-42A6-4611-8EDB-1C45C22D63F8}" type="doc">
      <dgm:prSet loTypeId="urn:microsoft.com/office/officeart/2008/layout/BendingPictureCaption" loCatId="picture" qsTypeId="urn:microsoft.com/office/officeart/2005/8/quickstyle/simple1" qsCatId="simple" csTypeId="urn:microsoft.com/office/officeart/2005/8/colors/accent1_2" csCatId="accent1" phldr="1"/>
      <dgm:spPr/>
    </dgm:pt>
    <dgm:pt modelId="{195326D4-1C52-4048-A4EE-FED8015763C6}">
      <dgm:prSet phldrT="[Текст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sz="1800" b="1" dirty="0" smtClean="0">
              <a:solidFill>
                <a:srgbClr val="660033"/>
              </a:solidFill>
              <a:latin typeface="Arial" pitchFamily="34" charset="0"/>
              <a:cs typeface="Arial" pitchFamily="34" charset="0"/>
            </a:rPr>
            <a:t>Чудеса Приамурья «Горящие горы»</a:t>
          </a:r>
          <a:endParaRPr lang="ru-RU" sz="1800" b="1" dirty="0">
            <a:solidFill>
              <a:srgbClr val="660033"/>
            </a:solidFill>
            <a:latin typeface="Arial" pitchFamily="34" charset="0"/>
            <a:cs typeface="Arial" pitchFamily="34" charset="0"/>
          </a:endParaRPr>
        </a:p>
      </dgm:t>
    </dgm:pt>
    <dgm:pt modelId="{75B9F7F2-FC74-459E-AE4C-DBB48A3BEE75}" type="parTrans" cxnId="{37EF911D-BF04-40BA-A506-40419771C7C8}">
      <dgm:prSet/>
      <dgm:spPr/>
    </dgm:pt>
    <dgm:pt modelId="{7E485017-A915-4789-96A9-6EAEF68C3BA7}" type="sibTrans" cxnId="{37EF911D-BF04-40BA-A506-40419771C7C8}">
      <dgm:prSet/>
      <dgm:spPr/>
    </dgm:pt>
    <dgm:pt modelId="{E9F5B915-467D-4A76-AFD0-2B973860641B}" type="pres">
      <dgm:prSet presAssocID="{97BEC5FE-42A6-4611-8EDB-1C45C22D63F8}" presName="diagram" presStyleCnt="0">
        <dgm:presLayoutVars>
          <dgm:dir/>
        </dgm:presLayoutVars>
      </dgm:prSet>
      <dgm:spPr/>
    </dgm:pt>
    <dgm:pt modelId="{BE5818AA-457A-4603-A163-73D8BDFFD30B}" type="pres">
      <dgm:prSet presAssocID="{195326D4-1C52-4048-A4EE-FED8015763C6}" presName="composite" presStyleCnt="0"/>
      <dgm:spPr/>
    </dgm:pt>
    <dgm:pt modelId="{2353D1EF-D4CE-4880-9956-DB7B9C71CE0F}" type="pres">
      <dgm:prSet presAssocID="{195326D4-1C52-4048-A4EE-FED8015763C6}" presName="Image" presStyleLbl="bgShp" presStyleIdx="0" presStyleCnt="1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8CB7144D-275B-43D3-A32C-DAC1317071C1}" type="pres">
      <dgm:prSet presAssocID="{195326D4-1C52-4048-A4EE-FED8015763C6}" presName="Parent" presStyleLbl="node0" presStyleIdx="0" presStyleCnt="1" custScaleX="84965" custScaleY="373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325C32-EB62-4E8A-9C46-54C5E5F83353}" type="presOf" srcId="{195326D4-1C52-4048-A4EE-FED8015763C6}" destId="{8CB7144D-275B-43D3-A32C-DAC1317071C1}" srcOrd="0" destOrd="0" presId="urn:microsoft.com/office/officeart/2008/layout/BendingPictureCaption"/>
    <dgm:cxn modelId="{37EF911D-BF04-40BA-A506-40419771C7C8}" srcId="{97BEC5FE-42A6-4611-8EDB-1C45C22D63F8}" destId="{195326D4-1C52-4048-A4EE-FED8015763C6}" srcOrd="0" destOrd="0" parTransId="{75B9F7F2-FC74-459E-AE4C-DBB48A3BEE75}" sibTransId="{7E485017-A915-4789-96A9-6EAEF68C3BA7}"/>
    <dgm:cxn modelId="{071B7DB7-F520-41F1-8CDC-55AEE40517F9}" type="presOf" srcId="{97BEC5FE-42A6-4611-8EDB-1C45C22D63F8}" destId="{E9F5B915-467D-4A76-AFD0-2B973860641B}" srcOrd="0" destOrd="0" presId="urn:microsoft.com/office/officeart/2008/layout/BendingPictureCaption"/>
    <dgm:cxn modelId="{FC698581-871B-4DA8-9818-FFA62FEED298}" type="presParOf" srcId="{E9F5B915-467D-4A76-AFD0-2B973860641B}" destId="{BE5818AA-457A-4603-A163-73D8BDFFD30B}" srcOrd="0" destOrd="0" presId="urn:microsoft.com/office/officeart/2008/layout/BendingPictureCaption"/>
    <dgm:cxn modelId="{DF20C4D5-DF3E-4A71-BF34-473306ADA67E}" type="presParOf" srcId="{BE5818AA-457A-4603-A163-73D8BDFFD30B}" destId="{2353D1EF-D4CE-4880-9956-DB7B9C71CE0F}" srcOrd="0" destOrd="0" presId="urn:microsoft.com/office/officeart/2008/layout/BendingPictureCaption"/>
    <dgm:cxn modelId="{AB4C5153-6A3A-45BA-B981-BD2401CC4752}" type="presParOf" srcId="{BE5818AA-457A-4603-A163-73D8BDFFD30B}" destId="{8CB7144D-275B-43D3-A32C-DAC1317071C1}" srcOrd="1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4CC8192-1BFD-4413-BFEF-7E38D4F6E110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</dgm:pt>
    <dgm:pt modelId="{B5B45B4C-F928-4E66-AB45-3D34C0F87254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660033"/>
              </a:solidFill>
              <a:latin typeface="Arial" pitchFamily="34" charset="0"/>
              <a:cs typeface="Arial" pitchFamily="34" charset="0"/>
            </a:rPr>
            <a:t>Эвенкийский танец</a:t>
          </a:r>
          <a:endParaRPr lang="ru-RU" sz="1800" b="1" dirty="0">
            <a:solidFill>
              <a:srgbClr val="660033"/>
            </a:solidFill>
            <a:latin typeface="Arial" pitchFamily="34" charset="0"/>
            <a:cs typeface="Arial" pitchFamily="34" charset="0"/>
          </a:endParaRPr>
        </a:p>
      </dgm:t>
    </dgm:pt>
    <dgm:pt modelId="{55728390-4F75-4638-A7A7-F2E07358CF99}" type="parTrans" cxnId="{EBFB6F32-6F27-42B2-ABD4-13483985B40E}">
      <dgm:prSet/>
      <dgm:spPr/>
      <dgm:t>
        <a:bodyPr/>
        <a:lstStyle/>
        <a:p>
          <a:endParaRPr lang="ru-RU"/>
        </a:p>
      </dgm:t>
    </dgm:pt>
    <dgm:pt modelId="{D79F3BE3-1B35-493D-BFE2-D08D27AFCD35}" type="sibTrans" cxnId="{EBFB6F32-6F27-42B2-ABD4-13483985B40E}">
      <dgm:prSet/>
      <dgm:spPr/>
      <dgm:t>
        <a:bodyPr/>
        <a:lstStyle/>
        <a:p>
          <a:endParaRPr lang="ru-RU"/>
        </a:p>
      </dgm:t>
    </dgm:pt>
    <dgm:pt modelId="{C3C5502F-3AFB-492C-B031-66DFE11C4618}" type="pres">
      <dgm:prSet presAssocID="{14CC8192-1BFD-4413-BFEF-7E38D4F6E110}" presName="Name0" presStyleCnt="0">
        <dgm:presLayoutVars>
          <dgm:dir/>
          <dgm:resizeHandles val="exact"/>
        </dgm:presLayoutVars>
      </dgm:prSet>
      <dgm:spPr/>
    </dgm:pt>
    <dgm:pt modelId="{929ECEFF-3B5B-42B7-BD03-A5CBF7632A72}" type="pres">
      <dgm:prSet presAssocID="{B5B45B4C-F928-4E66-AB45-3D34C0F87254}" presName="composite" presStyleCnt="0"/>
      <dgm:spPr/>
    </dgm:pt>
    <dgm:pt modelId="{BC490712-2F2E-4D82-9E77-A87088C05D58}" type="pres">
      <dgm:prSet presAssocID="{B5B45B4C-F928-4E66-AB45-3D34C0F87254}" presName="rect1" presStyleLbl="bgShp" presStyleIdx="0" presStyleCnt="1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4000" r="-14000"/>
          </a:stretch>
        </a:blipFill>
      </dgm:spPr>
    </dgm:pt>
    <dgm:pt modelId="{F871A925-3861-4408-A4C9-14A80BB7ACA0}" type="pres">
      <dgm:prSet presAssocID="{B5B45B4C-F928-4E66-AB45-3D34C0F87254}" presName="rect2" presStyleLbl="trBgShp" presStyleIdx="0" presStyleCnt="1" custScaleX="92971" custScaleY="39300" custLinFactNeighborX="3257" custLinFactNeighborY="50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9A1D26-C27E-4CEC-B714-E7C64DC591C4}" type="presOf" srcId="{14CC8192-1BFD-4413-BFEF-7E38D4F6E110}" destId="{C3C5502F-3AFB-492C-B031-66DFE11C4618}" srcOrd="0" destOrd="0" presId="urn:microsoft.com/office/officeart/2008/layout/BendingPictureSemiTransparentText"/>
    <dgm:cxn modelId="{23BEC504-8CAD-44B4-92EB-41C0281197EE}" type="presOf" srcId="{B5B45B4C-F928-4E66-AB45-3D34C0F87254}" destId="{F871A925-3861-4408-A4C9-14A80BB7ACA0}" srcOrd="0" destOrd="0" presId="urn:microsoft.com/office/officeart/2008/layout/BendingPictureSemiTransparentText"/>
    <dgm:cxn modelId="{EBFB6F32-6F27-42B2-ABD4-13483985B40E}" srcId="{14CC8192-1BFD-4413-BFEF-7E38D4F6E110}" destId="{B5B45B4C-F928-4E66-AB45-3D34C0F87254}" srcOrd="0" destOrd="0" parTransId="{55728390-4F75-4638-A7A7-F2E07358CF99}" sibTransId="{D79F3BE3-1B35-493D-BFE2-D08D27AFCD35}"/>
    <dgm:cxn modelId="{D34FF0A7-140A-41E0-BC49-BC3FBFE8012A}" type="presParOf" srcId="{C3C5502F-3AFB-492C-B031-66DFE11C4618}" destId="{929ECEFF-3B5B-42B7-BD03-A5CBF7632A72}" srcOrd="0" destOrd="0" presId="urn:microsoft.com/office/officeart/2008/layout/BendingPictureSemiTransparentText"/>
    <dgm:cxn modelId="{8360EE70-CC78-4010-A4FC-EFA54824150B}" type="presParOf" srcId="{929ECEFF-3B5B-42B7-BD03-A5CBF7632A72}" destId="{BC490712-2F2E-4D82-9E77-A87088C05D58}" srcOrd="0" destOrd="0" presId="urn:microsoft.com/office/officeart/2008/layout/BendingPictureSemiTransparentText"/>
    <dgm:cxn modelId="{6FC8D3CD-72E7-4DB6-88D6-58622E5228D3}" type="presParOf" srcId="{929ECEFF-3B5B-42B7-BD03-A5CBF7632A72}" destId="{F871A925-3861-4408-A4C9-14A80BB7ACA0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4A47F9C-DCE3-48E2-B0D4-B6628FE2BC84}" type="doc">
      <dgm:prSet loTypeId="urn:microsoft.com/office/officeart/2008/layout/PictureGrid" loCatId="picture" qsTypeId="urn:microsoft.com/office/officeart/2005/8/quickstyle/simple1" qsCatId="simple" csTypeId="urn:microsoft.com/office/officeart/2005/8/colors/accent1_2" csCatId="accent1" phldr="1"/>
      <dgm:spPr/>
    </dgm:pt>
    <dgm:pt modelId="{3515AEAF-A28B-42ED-8E27-74071AA7D14F}">
      <dgm:prSet phldrT="[Текст]" custT="1"/>
      <dgm:spPr/>
      <dgm:t>
        <a:bodyPr/>
        <a:lstStyle/>
        <a:p>
          <a:pPr algn="ctr"/>
          <a:r>
            <a:rPr lang="ru-RU" sz="1800" b="1" dirty="0" smtClean="0">
              <a:solidFill>
                <a:srgbClr val="660033"/>
              </a:solidFill>
              <a:latin typeface="Arial" pitchFamily="34" charset="0"/>
              <a:cs typeface="Arial" pitchFamily="34" charset="0"/>
            </a:rPr>
            <a:t>Драматизация сказки «</a:t>
          </a:r>
          <a:r>
            <a:rPr lang="ru-RU" sz="1800" b="1" dirty="0" err="1" smtClean="0">
              <a:solidFill>
                <a:srgbClr val="660033"/>
              </a:solidFill>
              <a:latin typeface="Arial" pitchFamily="34" charset="0"/>
              <a:cs typeface="Arial" pitchFamily="34" charset="0"/>
            </a:rPr>
            <a:t>Айога</a:t>
          </a:r>
          <a:r>
            <a:rPr lang="ru-RU" sz="1800" b="1" dirty="0" smtClean="0">
              <a:solidFill>
                <a:srgbClr val="660033"/>
              </a:solidFill>
              <a:latin typeface="Arial" pitchFamily="34" charset="0"/>
              <a:cs typeface="Arial" pitchFamily="34" charset="0"/>
            </a:rPr>
            <a:t>»</a:t>
          </a:r>
          <a:endParaRPr lang="ru-RU" sz="1800" b="1" dirty="0">
            <a:solidFill>
              <a:srgbClr val="660033"/>
            </a:solidFill>
            <a:latin typeface="Arial" pitchFamily="34" charset="0"/>
            <a:cs typeface="Arial" pitchFamily="34" charset="0"/>
          </a:endParaRPr>
        </a:p>
      </dgm:t>
    </dgm:pt>
    <dgm:pt modelId="{56BE1985-4B7D-4B27-B6C7-04BAEF10E3E7}" type="parTrans" cxnId="{55FA96FD-CDE0-40C3-8C15-9F01F47A8DFF}">
      <dgm:prSet/>
      <dgm:spPr/>
      <dgm:t>
        <a:bodyPr/>
        <a:lstStyle/>
        <a:p>
          <a:endParaRPr lang="ru-RU"/>
        </a:p>
      </dgm:t>
    </dgm:pt>
    <dgm:pt modelId="{156E99F4-9E7E-4826-A3B4-76A0154A027F}" type="sibTrans" cxnId="{55FA96FD-CDE0-40C3-8C15-9F01F47A8DFF}">
      <dgm:prSet/>
      <dgm:spPr/>
      <dgm:t>
        <a:bodyPr/>
        <a:lstStyle/>
        <a:p>
          <a:endParaRPr lang="ru-RU"/>
        </a:p>
      </dgm:t>
    </dgm:pt>
    <dgm:pt modelId="{7C780DF1-BA15-4EA3-9301-3F3E73438FC7}" type="pres">
      <dgm:prSet presAssocID="{A4A47F9C-DCE3-48E2-B0D4-B6628FE2BC84}" presName="Name0" presStyleCnt="0">
        <dgm:presLayoutVars>
          <dgm:dir/>
        </dgm:presLayoutVars>
      </dgm:prSet>
      <dgm:spPr/>
    </dgm:pt>
    <dgm:pt modelId="{0730B8B6-DECE-40BC-A11F-F90CD8FA8F0D}" type="pres">
      <dgm:prSet presAssocID="{3515AEAF-A28B-42ED-8E27-74071AA7D14F}" presName="composite" presStyleCnt="0"/>
      <dgm:spPr/>
    </dgm:pt>
    <dgm:pt modelId="{F420087A-3CDD-4B55-A282-BEE3C884179B}" type="pres">
      <dgm:prSet presAssocID="{3515AEAF-A28B-42ED-8E27-74071AA7D14F}" presName="rect2" presStyleLbl="revTx" presStyleIdx="0" presStyleCnt="1" custScaleY="514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7A9F2B-E7D9-4922-95F7-0A2AECDFE888}" type="pres">
      <dgm:prSet presAssocID="{3515AEAF-A28B-42ED-8E27-74071AA7D14F}" presName="rect1" presStyleLbl="alignImgPlace1" presStyleIdx="0" presStyleCnt="1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17000" b="-17000"/>
          </a:stretch>
        </a:blipFill>
      </dgm:spPr>
    </dgm:pt>
  </dgm:ptLst>
  <dgm:cxnLst>
    <dgm:cxn modelId="{ABD0B93C-7E80-4ECA-A470-11FAD351B9ED}" type="presOf" srcId="{A4A47F9C-DCE3-48E2-B0D4-B6628FE2BC84}" destId="{7C780DF1-BA15-4EA3-9301-3F3E73438FC7}" srcOrd="0" destOrd="0" presId="urn:microsoft.com/office/officeart/2008/layout/PictureGrid"/>
    <dgm:cxn modelId="{55FA96FD-CDE0-40C3-8C15-9F01F47A8DFF}" srcId="{A4A47F9C-DCE3-48E2-B0D4-B6628FE2BC84}" destId="{3515AEAF-A28B-42ED-8E27-74071AA7D14F}" srcOrd="0" destOrd="0" parTransId="{56BE1985-4B7D-4B27-B6C7-04BAEF10E3E7}" sibTransId="{156E99F4-9E7E-4826-A3B4-76A0154A027F}"/>
    <dgm:cxn modelId="{A466E879-6F4F-4355-A288-87B97EAACBF1}" type="presOf" srcId="{3515AEAF-A28B-42ED-8E27-74071AA7D14F}" destId="{F420087A-3CDD-4B55-A282-BEE3C884179B}" srcOrd="0" destOrd="0" presId="urn:microsoft.com/office/officeart/2008/layout/PictureGrid"/>
    <dgm:cxn modelId="{13F0FC3A-A58C-49F6-8E61-5F91314E84D0}" type="presParOf" srcId="{7C780DF1-BA15-4EA3-9301-3F3E73438FC7}" destId="{0730B8B6-DECE-40BC-A11F-F90CD8FA8F0D}" srcOrd="0" destOrd="0" presId="urn:microsoft.com/office/officeart/2008/layout/PictureGrid"/>
    <dgm:cxn modelId="{23EEC96A-874C-488D-BB9F-567BB6E4B030}" type="presParOf" srcId="{0730B8B6-DECE-40BC-A11F-F90CD8FA8F0D}" destId="{F420087A-3CDD-4B55-A282-BEE3C884179B}" srcOrd="0" destOrd="0" presId="urn:microsoft.com/office/officeart/2008/layout/PictureGrid"/>
    <dgm:cxn modelId="{A6DD222C-C2FC-41F3-B64B-200C3ED83285}" type="presParOf" srcId="{0730B8B6-DECE-40BC-A11F-F90CD8FA8F0D}" destId="{D07A9F2B-E7D9-4922-95F7-0A2AECDFE888}" srcOrd="1" destOrd="0" presId="urn:microsoft.com/office/officeart/2008/layout/PictureGrid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txAnchorVertCh" val="mid"/>
            <dgm:param type="shpTxRTLAlignCh" val="r"/>
            <dgm:param type="lnSpAfParP" val="5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PictureGrid">
  <dgm:title val=""/>
  <dgm:desc val=""/>
  <dgm:catLst>
    <dgm:cat type="picture" pri="11000"/>
    <dgm:cat type="pictureconvert" pri="1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axis="ch" ptType="node" func="cnt" op="lte" val="4">
        <dgm:choose name="Name3">
          <dgm:if name="Name4" func="var" arg="dir" op="equ" val="norm">
            <dgm:alg type="snake">
              <dgm:param type="off" val="ctr"/>
              <dgm:param type="bkpt" val="fixed"/>
              <dgm:param type="bkPtFixedVal" val="2"/>
            </dgm:alg>
          </dgm:if>
          <dgm:else name="Name5">
            <dgm:alg type="snake">
              <dgm:param type="off" val="ctr"/>
              <dgm:param type="grDir" val="tR"/>
              <dgm:param type="bkpt" val="fixed"/>
              <dgm:param type="bkPtFixedVal" val="2"/>
            </dgm:alg>
          </dgm:else>
        </dgm:choose>
      </dgm:if>
      <dgm:else name="Name6">
        <dgm:choose name="Name7">
          <dgm:if name="Name8" axis="ch" ptType="node" func="cnt" op="lte" val="9">
            <dgm:choose name="Name9">
              <dgm:if name="Name10" func="var" arg="dir" op="equ" val="norm">
                <dgm:alg type="snake">
                  <dgm:param type="off" val="ctr"/>
                  <dgm:param type="bkpt" val="fixed"/>
                  <dgm:param type="bkPtFixedVal" val="3"/>
                </dgm:alg>
              </dgm:if>
              <dgm:else name="Name11">
                <dgm:alg type="snake">
                  <dgm:param type="off" val="ctr"/>
                  <dgm:param type="grDir" val="tR"/>
                  <dgm:param type="bkpt" val="fixed"/>
                  <dgm:param type="bkPtFixedVal" val="3"/>
                </dgm:alg>
              </dgm:else>
            </dgm:choose>
          </dgm:if>
          <dgm:else name="Name12">
            <dgm:choose name="Name13">
              <dgm:if name="Name14" axis="ch" ptType="node" func="cnt" op="lte" val="16">
                <dgm:choose name="Name15">
                  <dgm:if name="Name16" func="var" arg="dir" op="equ" val="norm">
                    <dgm:alg type="snake">
                      <dgm:param type="off" val="ctr"/>
                      <dgm:param type="bkpt" val="fixed"/>
                      <dgm:param type="bkPtFixedVal" val="4"/>
                    </dgm:alg>
                  </dgm:if>
                  <dgm:else name="Name17">
                    <dgm:alg type="snake">
                      <dgm:param type="off" val="ctr"/>
                      <dgm:param type="grDir" val="tR"/>
                      <dgm:param type="bkpt" val="fixed"/>
                      <dgm:param type="bkPtFixedVal" val="4"/>
                    </dgm:alg>
                  </dgm:else>
                </dgm:choose>
              </dgm:if>
              <dgm:else name="Name18">
                <dgm:choose name="Name19">
                  <dgm:if name="Name20" axis="ch" ptType="node" func="cnt" op="lte" val="25">
                    <dgm:choose name="Name21">
                      <dgm:if name="Name22" func="var" arg="dir" op="equ" val="norm">
                        <dgm:alg type="snake">
                          <dgm:param type="off" val="ctr"/>
                          <dgm:param type="bkpt" val="fixed"/>
                          <dgm:param type="bkPtFixedVal" val="5"/>
                        </dgm:alg>
                      </dgm:if>
                      <dgm:else name="Name23">
                        <dgm:alg type="snake">
                          <dgm:param type="off" val="ctr"/>
                          <dgm:param type="grDir" val="tR"/>
                          <dgm:param type="bkpt" val="fixed"/>
                          <dgm:param type="bkPtFixedVal" val="5"/>
                        </dgm:alg>
                      </dgm:else>
                    </dgm:choose>
                  </dgm:if>
                  <dgm:else name="Name24">
                    <dgm:choose name="Name25">
                      <dgm:if name="Name26" func="var" arg="dir" op="equ" val="norm">
                        <dgm:alg type="snake">
                          <dgm:param type="off" val="ctr"/>
                        </dgm:alg>
                      </dgm:if>
                      <dgm:else name="Name27">
                        <dgm:alg type="snake">
                          <dgm:param type="off" val="ctr"/>
                          <dgm:param type="grDir" val="tR"/>
                        </dgm:alg>
                      </dgm:else>
                    </dgm:choose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0.8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7568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.15"/>
          <dgm:constr type="w" for="ch" forName="rect1" refType="w"/>
          <dgm:constr type="h" for="ch" forName="rect1" refType="w"/>
          <dgm:constr type="l" for="ch" forName="rect2" refType="w" fact="0"/>
          <dgm:constr type="t" for="ch" forName="rect2" refType="h" fact="0"/>
          <dgm:constr type="w" for="ch" forName="rect2" refType="w"/>
          <dgm:constr type="h" for="ch" forName="rect2" refType="w" fact="0.15"/>
        </dgm:constrLst>
        <dgm:layoutNode name="rect2" styleLbl="revTx">
          <dgm:varLst>
            <dgm:bulletEnabled val="1"/>
          </dgm:varLst>
          <dgm:alg type="tx">
            <dgm:param type="stBulletLvl" val="3"/>
            <dgm:param type="parTxLTRAlign" val="l"/>
            <dgm:param type="parTxRTLAlign" val="r"/>
            <dgm:param type="txAnchorVert" val="b"/>
            <dgm:param type="txAnchorVertCh" val="b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"/>
            <dgm:constr type="rMarg" refType="primFontSz" fact="0.3"/>
            <dgm:constr type="tMarg" refType="primFontSz" fact="0.3"/>
            <dgm:constr type="bMarg" refType="primFontSz" fact="0"/>
            <dgm:constr type="secFontSz" refType="primFontSz" fact="0.8"/>
          </dgm:constrLst>
          <dgm:ruleLst>
            <dgm:rule type="primFontSz" val="5" fact="NaN" max="NaN"/>
          </dgm:ruleLst>
        </dgm:layoutNode>
        <dgm:layoutNode name="rect1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txAnchorVertCh" val="mid"/>
            <dgm:param type="shpTxRTLAlignCh" val="r"/>
            <dgm:param type="lnSpAfParP" val="5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txAnchorVertCh" val="mid"/>
            <dgm:param type="shpTxRTLAlignCh" val="r"/>
            <dgm:param type="lnSpAfParP" val="5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txAnchorVertCh" val="mid"/>
            <dgm:param type="shpTxRTLAlignCh" val="r"/>
            <dgm:param type="lnSpAfParP" val="5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txAnchorVertCh" val="mid"/>
            <dgm:param type="shpTxRTLAlignCh" val="r"/>
            <dgm:param type="lnSpAfParP" val="5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PictureGrid">
  <dgm:title val=""/>
  <dgm:desc val=""/>
  <dgm:catLst>
    <dgm:cat type="picture" pri="11000"/>
    <dgm:cat type="pictureconvert" pri="1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axis="ch" ptType="node" func="cnt" op="lte" val="4">
        <dgm:choose name="Name3">
          <dgm:if name="Name4" func="var" arg="dir" op="equ" val="norm">
            <dgm:alg type="snake">
              <dgm:param type="off" val="ctr"/>
              <dgm:param type="bkpt" val="fixed"/>
              <dgm:param type="bkPtFixedVal" val="2"/>
            </dgm:alg>
          </dgm:if>
          <dgm:else name="Name5">
            <dgm:alg type="snake">
              <dgm:param type="off" val="ctr"/>
              <dgm:param type="grDir" val="tR"/>
              <dgm:param type="bkpt" val="fixed"/>
              <dgm:param type="bkPtFixedVal" val="2"/>
            </dgm:alg>
          </dgm:else>
        </dgm:choose>
      </dgm:if>
      <dgm:else name="Name6">
        <dgm:choose name="Name7">
          <dgm:if name="Name8" axis="ch" ptType="node" func="cnt" op="lte" val="9">
            <dgm:choose name="Name9">
              <dgm:if name="Name10" func="var" arg="dir" op="equ" val="norm">
                <dgm:alg type="snake">
                  <dgm:param type="off" val="ctr"/>
                  <dgm:param type="bkpt" val="fixed"/>
                  <dgm:param type="bkPtFixedVal" val="3"/>
                </dgm:alg>
              </dgm:if>
              <dgm:else name="Name11">
                <dgm:alg type="snake">
                  <dgm:param type="off" val="ctr"/>
                  <dgm:param type="grDir" val="tR"/>
                  <dgm:param type="bkpt" val="fixed"/>
                  <dgm:param type="bkPtFixedVal" val="3"/>
                </dgm:alg>
              </dgm:else>
            </dgm:choose>
          </dgm:if>
          <dgm:else name="Name12">
            <dgm:choose name="Name13">
              <dgm:if name="Name14" axis="ch" ptType="node" func="cnt" op="lte" val="16">
                <dgm:choose name="Name15">
                  <dgm:if name="Name16" func="var" arg="dir" op="equ" val="norm">
                    <dgm:alg type="snake">
                      <dgm:param type="off" val="ctr"/>
                      <dgm:param type="bkpt" val="fixed"/>
                      <dgm:param type="bkPtFixedVal" val="4"/>
                    </dgm:alg>
                  </dgm:if>
                  <dgm:else name="Name17">
                    <dgm:alg type="snake">
                      <dgm:param type="off" val="ctr"/>
                      <dgm:param type="grDir" val="tR"/>
                      <dgm:param type="bkpt" val="fixed"/>
                      <dgm:param type="bkPtFixedVal" val="4"/>
                    </dgm:alg>
                  </dgm:else>
                </dgm:choose>
              </dgm:if>
              <dgm:else name="Name18">
                <dgm:choose name="Name19">
                  <dgm:if name="Name20" axis="ch" ptType="node" func="cnt" op="lte" val="25">
                    <dgm:choose name="Name21">
                      <dgm:if name="Name22" func="var" arg="dir" op="equ" val="norm">
                        <dgm:alg type="snake">
                          <dgm:param type="off" val="ctr"/>
                          <dgm:param type="bkpt" val="fixed"/>
                          <dgm:param type="bkPtFixedVal" val="5"/>
                        </dgm:alg>
                      </dgm:if>
                      <dgm:else name="Name23">
                        <dgm:alg type="snake">
                          <dgm:param type="off" val="ctr"/>
                          <dgm:param type="grDir" val="tR"/>
                          <dgm:param type="bkpt" val="fixed"/>
                          <dgm:param type="bkPtFixedVal" val="5"/>
                        </dgm:alg>
                      </dgm:else>
                    </dgm:choose>
                  </dgm:if>
                  <dgm:else name="Name24">
                    <dgm:choose name="Name25">
                      <dgm:if name="Name26" func="var" arg="dir" op="equ" val="norm">
                        <dgm:alg type="snake">
                          <dgm:param type="off" val="ctr"/>
                        </dgm:alg>
                      </dgm:if>
                      <dgm:else name="Name27">
                        <dgm:alg type="snake">
                          <dgm:param type="off" val="ctr"/>
                          <dgm:param type="grDir" val="tR"/>
                        </dgm:alg>
                      </dgm:else>
                    </dgm:choose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0.8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7568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.15"/>
          <dgm:constr type="w" for="ch" forName="rect1" refType="w"/>
          <dgm:constr type="h" for="ch" forName="rect1" refType="w"/>
          <dgm:constr type="l" for="ch" forName="rect2" refType="w" fact="0"/>
          <dgm:constr type="t" for="ch" forName="rect2" refType="h" fact="0"/>
          <dgm:constr type="w" for="ch" forName="rect2" refType="w"/>
          <dgm:constr type="h" for="ch" forName="rect2" refType="w" fact="0.15"/>
        </dgm:constrLst>
        <dgm:layoutNode name="rect2" styleLbl="revTx">
          <dgm:varLst>
            <dgm:bulletEnabled val="1"/>
          </dgm:varLst>
          <dgm:alg type="tx">
            <dgm:param type="stBulletLvl" val="3"/>
            <dgm:param type="parTxLTRAlign" val="l"/>
            <dgm:param type="parTxRTLAlign" val="r"/>
            <dgm:param type="txAnchorVert" val="b"/>
            <dgm:param type="txAnchorVertCh" val="b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"/>
            <dgm:constr type="rMarg" refType="primFontSz" fact="0.3"/>
            <dgm:constr type="tMarg" refType="primFontSz" fact="0.3"/>
            <dgm:constr type="bMarg" refType="primFontSz" fact="0"/>
            <dgm:constr type="secFontSz" refType="primFontSz" fact="0.8"/>
          </dgm:constrLst>
          <dgm:ruleLst>
            <dgm:rule type="primFontSz" val="5" fact="NaN" max="NaN"/>
          </dgm:ruleLst>
        </dgm:layoutNode>
        <dgm:layoutNode name="rect1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411F8-AFF9-4200-9269-CFBEE37F3DA5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FBF81-15E4-4041-BAAB-D01F106B5D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582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C1CB3-E9B0-477A-806F-13B65A9A4952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79DFE-1C0B-4BEB-AF4E-0250439433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375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A710E-0F9D-4D14-841E-53A033BEF24A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7E06B-62C2-422C-BA3D-632A5B20B3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983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9864EB-B591-4BFD-8FDC-E7A343066ABB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889B8-4AC2-406A-9768-85ECCD7116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388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D9E9E-5DD3-45C8-A159-2819A2EF380C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81FB6-089F-49D3-ABDF-833C4D0B27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302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E0CEC-8BE4-4F21-89FF-19ED955783BE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A5F28-D86C-4180-846A-834AB0B8C0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254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70096-ADD5-486A-A390-0287E0DE6DD4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A4567-160B-4650-9353-B984F435F1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038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437E7-1589-4042-82E8-153F1FCC34E9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70BA2-E323-4060-B7BC-56831756B5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170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4EFCE-DDC4-4868-B116-C6ACA8BE8E15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8E197-E712-4577-ADD4-F5152F81A4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302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F8FDE-3482-483C-A352-3C3E4CBB71FE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3D5C2-6472-49DF-82F7-226CA33DA2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732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926FE-F248-427C-AA66-4207A968BFFD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6953E-5FEF-44A8-9E43-96240835D8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162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C9CF9DA-CD25-4EF4-B852-01746A8373B4}" type="datetimeFigureOut">
              <a:rPr lang="ru-RU"/>
              <a:pPr>
                <a:defRPr/>
              </a:pPr>
              <a:t>19.09.2017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A835717-7131-48CC-83CC-FDDE25A1F9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2052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692696"/>
            <a:ext cx="8352928" cy="615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Муниципальное учреждение Отдел образования администрации </a:t>
            </a:r>
            <a:r>
              <a:rPr lang="ru-RU" sz="1400" dirty="0" err="1" smtClean="0"/>
              <a:t>Серышевского</a:t>
            </a:r>
            <a:r>
              <a:rPr lang="ru-RU" sz="1400" dirty="0" smtClean="0"/>
              <a:t> района Муниципальное автономное дошкольное образовательное  учреждение Детский сад №7</a:t>
            </a:r>
          </a:p>
          <a:p>
            <a:pPr algn="ctr"/>
            <a:endParaRPr lang="ru-RU" sz="1400" dirty="0" smtClean="0"/>
          </a:p>
          <a:p>
            <a:pPr algn="ctr"/>
            <a:r>
              <a:rPr lang="ru-RU" sz="2400" b="1" dirty="0" smtClean="0"/>
              <a:t>Проект по нравственно-патриотическому воспитанию дошкольников </a:t>
            </a:r>
          </a:p>
          <a:p>
            <a:pPr algn="ctr"/>
            <a:r>
              <a:rPr lang="ru-RU" sz="7200" dirty="0" smtClean="0">
                <a:solidFill>
                  <a:srgbClr val="660033"/>
                </a:solidFill>
              </a:rPr>
              <a:t>«Приамурье моё» </a:t>
            </a:r>
          </a:p>
          <a:p>
            <a:pPr algn="ctr"/>
            <a:endParaRPr lang="ru-RU" sz="1400" dirty="0" smtClean="0">
              <a:solidFill>
                <a:srgbClr val="660033"/>
              </a:solidFill>
            </a:endParaRPr>
          </a:p>
          <a:p>
            <a:pPr algn="ctr"/>
            <a:r>
              <a:rPr lang="ru-RU" sz="2400" b="1" dirty="0"/>
              <a:t>Край далёкий – с лесами и сопками,</a:t>
            </a:r>
          </a:p>
          <a:p>
            <a:pPr algn="ctr"/>
            <a:r>
              <a:rPr lang="ru-RU" sz="2400" b="1" dirty="0"/>
              <a:t>С поздней жалобой птиц – это ты.</a:t>
            </a:r>
          </a:p>
          <a:p>
            <a:pPr algn="ctr"/>
            <a:r>
              <a:rPr lang="ru-RU" sz="2400" b="1" dirty="0"/>
              <a:t>Разбудил голосами высокими</a:t>
            </a:r>
          </a:p>
          <a:p>
            <a:pPr algn="ctr"/>
            <a:r>
              <a:rPr lang="ru-RU" sz="2400" b="1" dirty="0"/>
              <a:t>Сыновей золотые мечты</a:t>
            </a:r>
            <a:r>
              <a:rPr lang="ru-RU" sz="1400" dirty="0"/>
              <a:t>…</a:t>
            </a:r>
          </a:p>
          <a:p>
            <a:pPr algn="ctr"/>
            <a:r>
              <a:rPr lang="ru-RU" sz="1600" b="1" dirty="0" smtClean="0"/>
              <a:t>                        П. Комаров</a:t>
            </a:r>
            <a:r>
              <a:rPr lang="ru-RU" sz="1400" b="1" dirty="0" smtClean="0"/>
              <a:t>    </a:t>
            </a:r>
          </a:p>
          <a:p>
            <a:pPr algn="ctr"/>
            <a:endParaRPr lang="ru-RU" sz="1400" dirty="0"/>
          </a:p>
          <a:p>
            <a:pPr algn="r"/>
            <a:r>
              <a:rPr lang="ru-RU" sz="1600" b="1" dirty="0" smtClean="0"/>
              <a:t>Выполнила: </a:t>
            </a:r>
          </a:p>
          <a:p>
            <a:pPr algn="r"/>
            <a:r>
              <a:rPr lang="ru-RU" sz="1600" b="1" dirty="0" smtClean="0"/>
              <a:t>Васильченко Т.Ю</a:t>
            </a:r>
            <a:r>
              <a:rPr lang="ru-RU" sz="1400" dirty="0" smtClean="0"/>
              <a:t>.                    </a:t>
            </a:r>
          </a:p>
          <a:p>
            <a:pPr algn="ctr"/>
            <a:endParaRPr lang="ru-RU" sz="1400" dirty="0" smtClean="0"/>
          </a:p>
          <a:p>
            <a:pPr algn="ctr"/>
            <a:r>
              <a:rPr lang="ru-RU" sz="1600" b="1" dirty="0" err="1"/>
              <a:t>п</a:t>
            </a:r>
            <a:r>
              <a:rPr lang="ru-RU" sz="1600" b="1" dirty="0" err="1" smtClean="0"/>
              <a:t>гт</a:t>
            </a:r>
            <a:r>
              <a:rPr lang="ru-RU" sz="1600" b="1" dirty="0" smtClean="0"/>
              <a:t> Серышево</a:t>
            </a:r>
          </a:p>
          <a:p>
            <a:pPr algn="ctr"/>
            <a:r>
              <a:rPr lang="ru-RU" sz="1600" b="1" dirty="0" smtClean="0"/>
              <a:t>2016г</a:t>
            </a:r>
            <a:r>
              <a:rPr lang="ru-RU" sz="1600" b="1" dirty="0" smtClean="0"/>
              <a:t>.</a:t>
            </a:r>
            <a:endParaRPr lang="ru-RU" sz="1600" b="1" dirty="0"/>
          </a:p>
          <a:p>
            <a:pPr algn="ctr"/>
            <a:endParaRPr lang="ru-RU" sz="1400" dirty="0"/>
          </a:p>
        </p:txBody>
      </p:sp>
      <p:pic>
        <p:nvPicPr>
          <p:cNvPr id="10" name="Рисунок 9" descr="http://ww.w.philatelia.ru/pict/cat5/dir1/3392ru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3223427"/>
            <a:ext cx="1463040" cy="2015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5124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000" y="95250"/>
            <a:ext cx="8890000" cy="66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241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5124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" name="Содержимое 3" descr="DSC08072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57158" y="428604"/>
            <a:ext cx="8572560" cy="642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483768" y="6237311"/>
            <a:ext cx="3240360" cy="62068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Мини-музей «Русская горница»</a:t>
            </a:r>
            <a:endParaRPr lang="ru-RU" b="1" dirty="0">
              <a:solidFill>
                <a:srgbClr val="660033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241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5124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14290"/>
            <a:ext cx="8572560" cy="62151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3241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5124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" name="Рисунок 9" descr="C:\Documents and Settings\Администратор\Рабочий стол\DSC09509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04855" cy="59046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0636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5124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479105449"/>
              </p:ext>
            </p:extLst>
          </p:nvPr>
        </p:nvGraphicFramePr>
        <p:xfrm>
          <a:off x="0" y="389106"/>
          <a:ext cx="9144000" cy="60797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86305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5124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092873986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9594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5124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579115" y="414685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" name="Блок-схема: магнитный диск 1"/>
          <p:cNvSpPr/>
          <p:nvPr/>
        </p:nvSpPr>
        <p:spPr>
          <a:xfrm>
            <a:off x="3059832" y="1988840"/>
            <a:ext cx="2210544" cy="216024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548679"/>
            <a:ext cx="6264696" cy="5472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59832" y="1052736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660033"/>
                </a:solidFill>
              </a:rPr>
              <a:t>Здесь работают наши папы</a:t>
            </a:r>
            <a:endParaRPr lang="ru-RU" b="1" dirty="0">
              <a:solidFill>
                <a:srgbClr val="6600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757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5124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143321" y="476672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" name="Рисунок 6" descr="C:\Documents and Settings\Администратор\Рабочий стол\DSC09475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764704"/>
            <a:ext cx="7272808" cy="532859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267744" y="6093296"/>
            <a:ext cx="4320480" cy="5031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Готовимся к полетам</a:t>
            </a:r>
            <a:endParaRPr lang="ru-RU" b="1" dirty="0">
              <a:solidFill>
                <a:srgbClr val="660033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205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5124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" name="Рисунок 6" descr="C:\Documents and Settings\Администратор\Рабочий стол\DSC09484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924" y="476672"/>
            <a:ext cx="7776864" cy="547245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2843808" y="5919812"/>
            <a:ext cx="3672408" cy="60481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Делимся впечатлениями от экскурсии на авиабазу</a:t>
            </a:r>
            <a:endParaRPr lang="ru-RU" b="1" dirty="0">
              <a:solidFill>
                <a:srgbClr val="660033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205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5124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106484792"/>
              </p:ext>
            </p:extLst>
          </p:nvPr>
        </p:nvGraphicFramePr>
        <p:xfrm>
          <a:off x="1403648" y="1052736"/>
          <a:ext cx="6912768" cy="49685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21052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4100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36301" y="476672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i="1" dirty="0">
                <a:solidFill>
                  <a:srgbClr val="333333"/>
                </a:solidFill>
                <a:latin typeface="Georgia"/>
                <a:ea typeface="Times New Roman"/>
                <a:cs typeface="Times New Roman"/>
              </a:rPr>
              <a:t>«Патриотизм</a:t>
            </a:r>
            <a:r>
              <a:rPr lang="ru-RU" sz="2400" dirty="0">
                <a:solidFill>
                  <a:srgbClr val="333333"/>
                </a:solidFill>
                <a:latin typeface="Georgia"/>
                <a:ea typeface="Times New Roman"/>
                <a:cs typeface="Times New Roman"/>
              </a:rPr>
              <a:t> – это любовь к Родине, преданность своему Отечеству, стремление служить его интересам и готовность, вплоть до самопожертвования, к его защите. Это сознательно и добровольно принимаемая позиция граждан, в которой приоритет общественного, государственного выступает не ограничением, а стимулом индивидуальной свободы и условием всестороннего развития гражданского общества</a:t>
            </a:r>
            <a:r>
              <a:rPr lang="ru-RU" sz="2400" dirty="0" smtClean="0">
                <a:solidFill>
                  <a:srgbClr val="333333"/>
                </a:solidFill>
                <a:latin typeface="Georgia"/>
                <a:ea typeface="Times New Roman"/>
                <a:cs typeface="Times New Roman"/>
              </a:rPr>
              <a:t>»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latin typeface="Georgia"/>
                <a:ea typeface="Times New Roman"/>
                <a:cs typeface="Times New Roman"/>
              </a:rPr>
              <a:t>ПРОЕКТ</a:t>
            </a:r>
            <a:r>
              <a:rPr lang="ru-RU" sz="1600" dirty="0">
                <a:solidFill>
                  <a:srgbClr val="333333"/>
                </a:solidFill>
                <a:latin typeface="Georgia"/>
                <a:ea typeface="Times New Roman"/>
                <a:cs typeface="Times New Roman"/>
              </a:rPr>
              <a:t/>
            </a:r>
            <a:br>
              <a:rPr lang="ru-RU" sz="1600" dirty="0">
                <a:solidFill>
                  <a:srgbClr val="333333"/>
                </a:solidFill>
                <a:latin typeface="Georgia"/>
                <a:ea typeface="Times New Roman"/>
                <a:cs typeface="Times New Roman"/>
              </a:rPr>
            </a:br>
            <a:r>
              <a:rPr lang="ru-RU" sz="1600" dirty="0">
                <a:solidFill>
                  <a:srgbClr val="000000"/>
                </a:solidFill>
                <a:latin typeface="Georgia"/>
                <a:ea typeface="Times New Roman"/>
                <a:cs typeface="Times New Roman"/>
              </a:rPr>
              <a:t>Федерального закона</a:t>
            </a:r>
            <a:r>
              <a:rPr lang="ru-RU" sz="1600" dirty="0">
                <a:solidFill>
                  <a:srgbClr val="333333"/>
                </a:solidFill>
                <a:latin typeface="Georgia"/>
                <a:ea typeface="Times New Roman"/>
                <a:cs typeface="Times New Roman"/>
              </a:rPr>
              <a:t/>
            </a:r>
            <a:br>
              <a:rPr lang="ru-RU" sz="1600" dirty="0">
                <a:solidFill>
                  <a:srgbClr val="333333"/>
                </a:solidFill>
                <a:latin typeface="Georgia"/>
                <a:ea typeface="Times New Roman"/>
                <a:cs typeface="Times New Roman"/>
              </a:rPr>
            </a:br>
            <a:r>
              <a:rPr lang="ru-RU" sz="1600" dirty="0">
                <a:solidFill>
                  <a:srgbClr val="000000"/>
                </a:solidFill>
                <a:latin typeface="Georgia"/>
                <a:ea typeface="Times New Roman"/>
                <a:cs typeface="Times New Roman"/>
              </a:rPr>
              <a:t>“О патриотическом воспитании</a:t>
            </a:r>
            <a:r>
              <a:rPr lang="ru-RU" sz="1600" dirty="0">
                <a:solidFill>
                  <a:srgbClr val="333333"/>
                </a:solidFill>
                <a:latin typeface="Georgia"/>
                <a:ea typeface="Times New Roman"/>
                <a:cs typeface="Times New Roman"/>
              </a:rPr>
              <a:t/>
            </a:r>
            <a:br>
              <a:rPr lang="ru-RU" sz="1600" dirty="0">
                <a:solidFill>
                  <a:srgbClr val="333333"/>
                </a:solidFill>
                <a:latin typeface="Georgia"/>
                <a:ea typeface="Times New Roman"/>
                <a:cs typeface="Times New Roman"/>
              </a:rPr>
            </a:br>
            <a:r>
              <a:rPr lang="ru-RU" sz="1600" dirty="0">
                <a:solidFill>
                  <a:srgbClr val="000000"/>
                </a:solidFill>
                <a:latin typeface="Georgia"/>
                <a:ea typeface="Times New Roman"/>
                <a:cs typeface="Times New Roman"/>
              </a:rPr>
              <a:t>граждан Российской Федерации”</a:t>
            </a: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050" dirty="0">
              <a:ea typeface="Calibri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99592" y="1052736"/>
            <a:ext cx="7488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5124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809112834"/>
              </p:ext>
            </p:extLst>
          </p:nvPr>
        </p:nvGraphicFramePr>
        <p:xfrm>
          <a:off x="1524000" y="1143000"/>
          <a:ext cx="60960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9207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5124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1575262"/>
            <a:ext cx="7416824" cy="466205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606434" y="548680"/>
            <a:ext cx="6133918" cy="102658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Кадры виртуальной экскурсии «Животный и растительный мир Амурской области»</a:t>
            </a:r>
            <a:endParaRPr lang="ru-RU" dirty="0">
              <a:solidFill>
                <a:srgbClr val="660033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6164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5124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59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5124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908720"/>
            <a:ext cx="7632848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009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5124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908720"/>
            <a:ext cx="7560840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14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5124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600" y="620688"/>
            <a:ext cx="7416824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30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5124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600" y="1052736"/>
            <a:ext cx="7632848" cy="4824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36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5124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339419905"/>
              </p:ext>
            </p:extLst>
          </p:nvPr>
        </p:nvGraphicFramePr>
        <p:xfrm>
          <a:off x="0" y="49113"/>
          <a:ext cx="9144000" cy="67597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42033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5124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228184" y="404813"/>
            <a:ext cx="2520280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Озеро лотосов</a:t>
            </a:r>
            <a:endParaRPr lang="ru-RU" b="1" dirty="0">
              <a:solidFill>
                <a:srgbClr val="660033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5471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5124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1556792"/>
            <a:ext cx="7272808" cy="475252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87624" y="620688"/>
            <a:ext cx="6768752" cy="7200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Кадры виртуальной экскурсии «От пашни до космоса»</a:t>
            </a:r>
            <a:endParaRPr lang="ru-RU" b="1" dirty="0">
              <a:solidFill>
                <a:srgbClr val="660033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0983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5124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Тип проекта:</a:t>
            </a:r>
          </a:p>
          <a:p>
            <a:pPr algn="ctr">
              <a:defRPr/>
            </a:pPr>
            <a:r>
              <a:rPr lang="ru-RU" sz="2400" b="1" i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познавательно-информационный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Вид проекта:</a:t>
            </a:r>
          </a:p>
          <a:p>
            <a:pPr algn="ctr">
              <a:defRPr/>
            </a:pPr>
            <a:r>
              <a:rPr lang="ru-RU" sz="2400" b="1" i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долговременный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Сроки реализации проекта:</a:t>
            </a:r>
          </a:p>
          <a:p>
            <a:pPr algn="ctr">
              <a:defRPr/>
            </a:pPr>
            <a:r>
              <a:rPr lang="ru-RU" sz="2400" b="1" i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3 года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Участники проекта:</a:t>
            </a:r>
          </a:p>
          <a:p>
            <a:pPr algn="ctr">
              <a:defRPr/>
            </a:pPr>
            <a:r>
              <a:rPr lang="ru-RU" sz="2400" b="1" i="1" dirty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lang="ru-RU" sz="2400" b="1" i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ети 4-7 лет, родители (законные представители), педагоги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Проблема:</a:t>
            </a:r>
          </a:p>
          <a:p>
            <a:pPr algn="ctr">
              <a:defRPr/>
            </a:pPr>
            <a:r>
              <a:rPr lang="ru-RU" sz="2400" b="1" i="1" dirty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2400" b="1" i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тсутствие системы в краеведческой работе детского сада</a:t>
            </a:r>
            <a:endParaRPr lang="ru-RU" sz="2400" b="1" i="1" dirty="0">
              <a:solidFill>
                <a:srgbClr val="993366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4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692696"/>
            <a:ext cx="7704856" cy="547260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835696" y="548680"/>
            <a:ext cx="5256584" cy="5760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Космодром «Восточный»</a:t>
            </a:r>
            <a:endParaRPr lang="ru-RU" b="1" dirty="0">
              <a:solidFill>
                <a:srgbClr val="660033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0073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3076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850" y="260648"/>
            <a:ext cx="8569325" cy="626397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67744" y="404813"/>
            <a:ext cx="6192688" cy="7199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Знакомимся с творчеством амурских композиторов</a:t>
            </a:r>
            <a:endParaRPr lang="ru-RU" b="1" dirty="0">
              <a:solidFill>
                <a:srgbClr val="660033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790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3076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404813"/>
            <a:ext cx="8280920" cy="611981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75556" y="404813"/>
            <a:ext cx="7992888" cy="7199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Экскурсия в мини-музей «Декоративно-прикладное искусство эвенков»</a:t>
            </a:r>
            <a:endParaRPr lang="ru-RU" b="1" dirty="0">
              <a:solidFill>
                <a:srgbClr val="660033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202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3076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620688"/>
            <a:ext cx="8208912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19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3076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850" y="404813"/>
            <a:ext cx="8569325" cy="6119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29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3076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640" y="476672"/>
            <a:ext cx="8046720" cy="596984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51720" y="476672"/>
            <a:ext cx="5472608" cy="64807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Драматизация сказки «Недобрая Ладо»</a:t>
            </a:r>
            <a:endParaRPr lang="ru-RU" b="1" dirty="0">
              <a:solidFill>
                <a:srgbClr val="660033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8305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3076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649387090"/>
              </p:ext>
            </p:extLst>
          </p:nvPr>
        </p:nvGraphicFramePr>
        <p:xfrm>
          <a:off x="0" y="389106"/>
          <a:ext cx="9144000" cy="60797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0425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3076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599588676"/>
              </p:ext>
            </p:extLst>
          </p:nvPr>
        </p:nvGraphicFramePr>
        <p:xfrm>
          <a:off x="2151888" y="207264"/>
          <a:ext cx="4840224" cy="6443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2741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3076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152308716"/>
              </p:ext>
            </p:extLst>
          </p:nvPr>
        </p:nvGraphicFramePr>
        <p:xfrm>
          <a:off x="0" y="389106"/>
          <a:ext cx="9144000" cy="60797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4468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3076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39105580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39329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5124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849" y="404813"/>
            <a:ext cx="8569325" cy="61198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58776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3076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557742715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37236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3076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389106"/>
            <a:ext cx="8713663" cy="6079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88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3076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14880524"/>
              </p:ext>
            </p:extLst>
          </p:nvPr>
        </p:nvGraphicFramePr>
        <p:xfrm>
          <a:off x="0" y="263426"/>
          <a:ext cx="9144000" cy="6117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9862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5124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 b="1" dirty="0" smtClean="0">
              <a:solidFill>
                <a:srgbClr val="993366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ru-RU" b="1" dirty="0">
              <a:solidFill>
                <a:srgbClr val="993366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ru-RU" b="1" dirty="0" smtClean="0">
              <a:solidFill>
                <a:srgbClr val="993366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ru-RU" b="1" dirty="0" smtClean="0">
              <a:solidFill>
                <a:srgbClr val="660033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ru-RU" b="1" dirty="0">
              <a:solidFill>
                <a:srgbClr val="660033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ru-RU" b="1" dirty="0" smtClean="0">
              <a:solidFill>
                <a:srgbClr val="660033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ru-RU" b="1" dirty="0" smtClean="0">
              <a:solidFill>
                <a:srgbClr val="660033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ru-RU" b="1" dirty="0" smtClean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Цель</a:t>
            </a:r>
            <a:r>
              <a:rPr lang="ru-RU" b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: способствовать воспитанию гуманной, социально активной, интеллектуально развитой творческой личности, обладающей чувством национальной гордости, толерантности, любви к родному поселку, краю, своему народу</a:t>
            </a:r>
            <a:r>
              <a:rPr lang="ru-RU" dirty="0" smtClean="0"/>
              <a:t>.</a:t>
            </a:r>
          </a:p>
          <a:p>
            <a:pPr>
              <a:defRPr/>
            </a:pPr>
            <a:r>
              <a:rPr lang="ru-RU" b="1" dirty="0" smtClean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Задачи</a:t>
            </a:r>
            <a:r>
              <a:rPr lang="ru-RU" b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: </a:t>
            </a:r>
          </a:p>
          <a:p>
            <a:pPr marL="285750" indent="-285750">
              <a:buFontTx/>
              <a:buChar char="-"/>
              <a:defRPr/>
            </a:pPr>
            <a:r>
              <a:rPr lang="ru-RU" b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развивать </a:t>
            </a:r>
            <a:r>
              <a:rPr lang="ru-RU" b="1" dirty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интересы детей, любознательность и познавательную </a:t>
            </a:r>
            <a:r>
              <a:rPr lang="ru-RU" b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мотивацию;</a:t>
            </a:r>
          </a:p>
          <a:p>
            <a:pPr marL="285750" indent="-285750">
              <a:buFontTx/>
              <a:buChar char="-"/>
              <a:defRPr/>
            </a:pPr>
            <a:r>
              <a:rPr lang="ru-RU" b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формировать </a:t>
            </a:r>
            <a:r>
              <a:rPr lang="ru-RU" b="1" dirty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основы национального самосознания и любви к родному </a:t>
            </a:r>
            <a:r>
              <a:rPr lang="ru-RU" b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краю;</a:t>
            </a:r>
          </a:p>
          <a:p>
            <a:pPr marL="285750" indent="-285750">
              <a:buFontTx/>
              <a:buChar char="-"/>
              <a:defRPr/>
            </a:pPr>
            <a:r>
              <a:rPr lang="ru-RU" b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воспитывать </a:t>
            </a:r>
            <a:r>
              <a:rPr lang="ru-RU" b="1" dirty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любовь, уважение к своей нации, понимания своих национальных особенностей, чувства собственного достоинства, как представителя своего народа, и толерантного отношения к представителям других </a:t>
            </a:r>
            <a:r>
              <a:rPr lang="ru-RU" b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национальностей;</a:t>
            </a:r>
          </a:p>
          <a:p>
            <a:pPr marL="285750" indent="-285750">
              <a:buFontTx/>
              <a:buChar char="-"/>
              <a:defRPr/>
            </a:pPr>
            <a:r>
              <a:rPr lang="ru-RU" b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приобщать </a:t>
            </a:r>
            <a:r>
              <a:rPr lang="ru-RU" b="1" dirty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детей к русской народной </a:t>
            </a:r>
            <a:r>
              <a:rPr lang="ru-RU" b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культуре;</a:t>
            </a:r>
          </a:p>
          <a:p>
            <a:pPr marL="285750" indent="-285750">
              <a:buFontTx/>
              <a:buChar char="-"/>
              <a:defRPr/>
            </a:pPr>
            <a:r>
              <a:rPr lang="ru-RU" b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формировать </a:t>
            </a:r>
            <a:r>
              <a:rPr lang="ru-RU" b="1" dirty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нравственно-патриотическое отношение и чувство сопричастности к семье, детскому саду, поселку, </a:t>
            </a:r>
            <a:r>
              <a:rPr lang="ru-RU" b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краю;</a:t>
            </a:r>
          </a:p>
          <a:p>
            <a:pPr marL="285750" indent="-285750">
              <a:buFontTx/>
              <a:buChar char="-"/>
              <a:defRPr/>
            </a:pPr>
            <a:r>
              <a:rPr lang="ru-RU" b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приобщать </a:t>
            </a:r>
            <a:r>
              <a:rPr lang="ru-RU" b="1" dirty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детей к культурному наследию края: образцам </a:t>
            </a:r>
            <a:r>
              <a:rPr lang="ru-RU" b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местного фольклора</a:t>
            </a:r>
            <a:r>
              <a:rPr lang="ru-RU" b="1" dirty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, национально-культурным </a:t>
            </a:r>
            <a:r>
              <a:rPr lang="ru-RU" b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традициям.</a:t>
            </a:r>
            <a:endParaRPr lang="ru-RU" b="1" dirty="0">
              <a:solidFill>
                <a:srgbClr val="993366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Tx/>
              <a:buChar char="-"/>
              <a:defRPr/>
            </a:pPr>
            <a:endParaRPr lang="ru-RU" b="1" dirty="0" smtClean="0">
              <a:solidFill>
                <a:srgbClr val="993366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Tx/>
              <a:buChar char="-"/>
              <a:defRPr/>
            </a:pPr>
            <a:endParaRPr lang="ru-RU" b="1" dirty="0" smtClean="0">
              <a:solidFill>
                <a:srgbClr val="993366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Tx/>
              <a:buChar char="-"/>
              <a:defRPr/>
            </a:pPr>
            <a:endParaRPr lang="ru-RU" b="1" dirty="0" smtClean="0">
              <a:solidFill>
                <a:srgbClr val="993366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ru-RU" b="1" dirty="0" smtClean="0">
              <a:solidFill>
                <a:srgbClr val="993366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Tx/>
              <a:buChar char="-"/>
              <a:defRPr/>
            </a:pPr>
            <a:endParaRPr lang="ru-RU" b="1" dirty="0">
              <a:solidFill>
                <a:srgbClr val="9933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76064" y="404813"/>
            <a:ext cx="8064896" cy="7199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ЦЕЛИ И ЗАДАЧИ ПРОЕКТА</a:t>
            </a:r>
            <a:endParaRPr lang="ru-RU" sz="3200" b="1" dirty="0">
              <a:solidFill>
                <a:srgbClr val="66003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851" y="2967335"/>
            <a:ext cx="842461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18001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5124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851" y="404813"/>
            <a:ext cx="8569324" cy="611981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Этапы     реализации проекта</a:t>
            </a:r>
          </a:p>
          <a:p>
            <a:pPr algn="ctr"/>
            <a:r>
              <a:rPr lang="en-US" sz="2000" b="1" dirty="0" smtClean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ru-RU" sz="2000" b="1" dirty="0" smtClean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 этап  Подготовительный</a:t>
            </a:r>
          </a:p>
          <a:p>
            <a:r>
              <a:rPr lang="ru-RU" sz="1600" b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-Постановка цели, задач проекта.</a:t>
            </a:r>
          </a:p>
          <a:p>
            <a:r>
              <a:rPr lang="ru-RU" sz="1600" b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-Построение ориентировочной  основы действий по реализации проекта.</a:t>
            </a:r>
            <a:endParaRPr lang="en-US" sz="1600" b="1" dirty="0" smtClean="0">
              <a:solidFill>
                <a:srgbClr val="993366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000" b="1" dirty="0" smtClean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sz="2000" b="1" dirty="0" smtClean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ru-RU" sz="2000" b="1" dirty="0" smtClean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этап   Аналитический </a:t>
            </a:r>
          </a:p>
          <a:p>
            <a:r>
              <a:rPr lang="ru-RU" sz="1600" b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-Диагностика </a:t>
            </a:r>
            <a:r>
              <a:rPr lang="ru-RU" sz="1600" b="1" dirty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уровня </a:t>
            </a:r>
            <a:r>
              <a:rPr lang="ru-RU" sz="1600" b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знаний детей и родителей по теме проекта. </a:t>
            </a:r>
          </a:p>
          <a:p>
            <a:r>
              <a:rPr lang="ru-RU" sz="1600" b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-Анализ </a:t>
            </a:r>
            <a:r>
              <a:rPr lang="ru-RU" sz="1600" b="1" dirty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полученных результатов. </a:t>
            </a:r>
          </a:p>
          <a:p>
            <a:r>
              <a:rPr lang="ru-RU" sz="1600" b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-Анализ </a:t>
            </a:r>
            <a:r>
              <a:rPr lang="ru-RU" sz="1600" b="1" dirty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предметно-развивающей среды в ДОУ по теме проекта. </a:t>
            </a:r>
          </a:p>
          <a:p>
            <a:r>
              <a:rPr lang="ru-RU" sz="1600" b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-Работа </a:t>
            </a:r>
            <a:r>
              <a:rPr lang="ru-RU" sz="1600" b="1" dirty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по управлению деятельностью участников проекта</a:t>
            </a:r>
            <a:r>
              <a:rPr lang="ru-RU" b="1" dirty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ctr"/>
            <a:r>
              <a:rPr lang="ru-RU" sz="2000" b="1" dirty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sz="2000" b="1" dirty="0" smtClean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ru-RU" sz="2000" b="1" dirty="0" smtClean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I </a:t>
            </a:r>
            <a:r>
              <a:rPr lang="ru-RU" sz="2000" b="1" dirty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этап  Организационный</a:t>
            </a:r>
          </a:p>
          <a:p>
            <a:r>
              <a:rPr lang="ru-RU" sz="1600" b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-Создание </a:t>
            </a:r>
            <a:r>
              <a:rPr lang="ru-RU" sz="1600" b="1" dirty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развивающей среды. </a:t>
            </a:r>
          </a:p>
          <a:p>
            <a:r>
              <a:rPr lang="ru-RU" sz="1600" b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-Наглядно-методическое </a:t>
            </a:r>
            <a:r>
              <a:rPr lang="ru-RU" sz="1600" b="1" dirty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обеспечение проекта. </a:t>
            </a:r>
          </a:p>
          <a:p>
            <a:r>
              <a:rPr lang="ru-RU" sz="1600" b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-Составление </a:t>
            </a:r>
            <a:r>
              <a:rPr lang="ru-RU" sz="1600" b="1" dirty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перспективного плана работы по реализации проекта</a:t>
            </a:r>
            <a:r>
              <a:rPr lang="ru-RU" sz="1600" b="1" dirty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ctr"/>
            <a:r>
              <a:rPr lang="ru-RU" sz="2000" b="1" dirty="0" smtClean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sz="2000" b="1" dirty="0" smtClean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V</a:t>
            </a:r>
            <a:r>
              <a:rPr lang="ru-RU" sz="2000" b="1" dirty="0" smtClean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этап   Практический</a:t>
            </a:r>
          </a:p>
          <a:p>
            <a:r>
              <a:rPr lang="ru-RU" sz="1600" b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-Реализация  </a:t>
            </a:r>
            <a:r>
              <a:rPr lang="ru-RU" sz="1600" b="1" dirty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перспективного плана работы «Приамурье моё».</a:t>
            </a:r>
          </a:p>
          <a:p>
            <a:r>
              <a:rPr lang="ru-RU" sz="1600" b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-Обогащение </a:t>
            </a:r>
            <a:r>
              <a:rPr lang="ru-RU" sz="1600" b="1" dirty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предметной развивающей среды в соответствии с ФГОС ДО.</a:t>
            </a:r>
          </a:p>
          <a:p>
            <a:pPr algn="ctr"/>
            <a:r>
              <a:rPr lang="ru-RU" sz="2000" b="1" dirty="0" smtClean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V </a:t>
            </a:r>
            <a:r>
              <a:rPr lang="ru-RU" sz="2000" b="1" dirty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этап   Рефлексия</a:t>
            </a:r>
          </a:p>
          <a:p>
            <a:r>
              <a:rPr lang="ru-RU" sz="1600" b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-Диагностика </a:t>
            </a:r>
            <a:r>
              <a:rPr lang="ru-RU" sz="1600" b="1" dirty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уровня </a:t>
            </a:r>
            <a:r>
              <a:rPr lang="ru-RU" sz="1600" b="1" dirty="0" err="1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сформированности</a:t>
            </a:r>
            <a:r>
              <a:rPr lang="ru-RU" sz="1600" b="1" dirty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 у детей знаний, личностных качеств по теме проекта </a:t>
            </a:r>
            <a:r>
              <a:rPr lang="ru-RU" sz="1600" b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1600" b="1" dirty="0">
              <a:solidFill>
                <a:srgbClr val="993366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600" b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-Обобщение </a:t>
            </a:r>
            <a:r>
              <a:rPr lang="ru-RU" sz="1600" b="1" dirty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опыта </a:t>
            </a:r>
            <a:r>
              <a:rPr lang="ru-RU" sz="1600" b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работы, анализ применения знаний детей на практике </a:t>
            </a:r>
            <a:endParaRPr lang="ru-RU" sz="1600" b="1" dirty="0">
              <a:solidFill>
                <a:srgbClr val="993366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600" b="1" dirty="0" smtClean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-Анкетирование </a:t>
            </a:r>
            <a:r>
              <a:rPr lang="ru-RU" sz="1600" b="1" dirty="0">
                <a:solidFill>
                  <a:srgbClr val="993366"/>
                </a:solidFill>
                <a:latin typeface="Arial" pitchFamily="34" charset="0"/>
                <a:cs typeface="Arial" pitchFamily="34" charset="0"/>
              </a:rPr>
              <a:t>родителей.</a:t>
            </a:r>
            <a:endParaRPr lang="ru-RU" sz="1600" b="1" dirty="0" smtClean="0">
              <a:solidFill>
                <a:srgbClr val="993366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3200" b="1" dirty="0">
              <a:solidFill>
                <a:srgbClr val="660033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085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5124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259632" y="620688"/>
            <a:ext cx="6984776" cy="5760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0033"/>
                </a:solidFill>
                <a:latin typeface="Arial" pitchFamily="34" charset="0"/>
                <a:cs typeface="Arial" pitchFamily="34" charset="0"/>
              </a:rPr>
              <a:t>Работа по реализации проекта</a:t>
            </a:r>
            <a:endParaRPr lang="ru-RU" b="1" dirty="0">
              <a:solidFill>
                <a:srgbClr val="660033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4183075966"/>
              </p:ext>
            </p:extLst>
          </p:nvPr>
        </p:nvGraphicFramePr>
        <p:xfrm>
          <a:off x="1469" y="0"/>
          <a:ext cx="9141062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62863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5124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915578419"/>
              </p:ext>
            </p:extLst>
          </p:nvPr>
        </p:nvGraphicFramePr>
        <p:xfrm>
          <a:off x="127000" y="95250"/>
          <a:ext cx="8890000" cy="6667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5877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5124" name="Picture 2" descr="C:\Documents and Settings\home\Мои документы\Мои рисунки\фоны\фоны к презентациям\935cdac6aa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23850" y="404813"/>
            <a:ext cx="8569325" cy="61198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000" y="95250"/>
            <a:ext cx="8890000" cy="66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39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861</TotalTime>
  <Words>482</Words>
  <Application>Microsoft Office PowerPoint</Application>
  <PresentationFormat>Экран (4:3)</PresentationFormat>
  <Paragraphs>92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Master</dc:creator>
  <cp:lastModifiedBy>user</cp:lastModifiedBy>
  <cp:revision>79</cp:revision>
  <dcterms:created xsi:type="dcterms:W3CDTF">2009-08-20T03:04:20Z</dcterms:created>
  <dcterms:modified xsi:type="dcterms:W3CDTF">2017-09-19T08:40:04Z</dcterms:modified>
</cp:coreProperties>
</file>