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72" r:id="rId11"/>
    <p:sldId id="273" r:id="rId12"/>
    <p:sldId id="284" r:id="rId13"/>
    <p:sldId id="274" r:id="rId14"/>
    <p:sldId id="275" r:id="rId15"/>
    <p:sldId id="276" r:id="rId16"/>
    <p:sldId id="277" r:id="rId17"/>
    <p:sldId id="279" r:id="rId18"/>
    <p:sldId id="280" r:id="rId19"/>
    <p:sldId id="281" r:id="rId20"/>
    <p:sldId id="282" r:id="rId21"/>
    <p:sldId id="283" r:id="rId22"/>
    <p:sldId id="278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Presentation1.ppt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237030"/>
              </p:ext>
            </p:extLst>
          </p:nvPr>
        </p:nvGraphicFramePr>
        <p:xfrm>
          <a:off x="0" y="198"/>
          <a:ext cx="9144794" cy="6857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Презентация" r:id="rId4" imgW="4570530" imgH="3427400" progId="PowerPoint.Show.12">
                  <p:embed/>
                </p:oleObj>
              </mc:Choice>
              <mc:Fallback>
                <p:oleObj name="Презентация" r:id="rId4" imgW="4570530" imgH="34274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98"/>
                        <a:ext cx="9144794" cy="6857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55126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«Мы бегали, играли на солнце</a:t>
            </a:r>
            <a:endParaRPr lang="ru-RU" sz="4000" dirty="0">
              <a:solidFill>
                <a:srgbClr val="FF0000"/>
              </a:solidFill>
            </a:endParaRPr>
          </a:p>
          <a:p>
            <a:r>
              <a:rPr lang="ru-RU" sz="4000" b="1" i="1" dirty="0">
                <a:solidFill>
                  <a:srgbClr val="FF0000"/>
                </a:solidFill>
              </a:rPr>
              <a:t>загорали, расскажем и покажем как лето</a:t>
            </a:r>
            <a:endParaRPr lang="ru-RU" sz="4000" dirty="0">
              <a:solidFill>
                <a:srgbClr val="FF0000"/>
              </a:solidFill>
            </a:endParaRPr>
          </a:p>
          <a:p>
            <a:r>
              <a:rPr lang="ru-RU" sz="4000" b="1" i="1" dirty="0">
                <a:solidFill>
                  <a:srgbClr val="FF0000"/>
                </a:solidFill>
              </a:rPr>
              <a:t>провели.»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1\Desktop\уголок для родителей\ed9778cb122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92896"/>
            <a:ext cx="4351655" cy="3887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62722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Фото с лета солнышко\13448577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16824" cy="5328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704739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8354"/>
            <a:ext cx="7776864" cy="588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7255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Сначала мы солнышко в группе все ждали: 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 пели , играли и рисовали.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Ура, дождались мы летней жары!       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Прекрасное время для детворы!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39471"/>
            <a:ext cx="4801080" cy="369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7315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песочнице вместе играли,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дороги и ямки копали ,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клад долго искали ,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но не нашли-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потому что обедать пошли!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53" y="931320"/>
            <a:ext cx="4558147" cy="4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6033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696744" cy="526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8331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248768" cy="595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816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32268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6224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60283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8847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5657"/>
            <a:ext cx="7274176" cy="590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1401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1371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28" y="659241"/>
            <a:ext cx="7403174" cy="601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6544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92703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2843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49762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8623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803" y="1700808"/>
            <a:ext cx="6632448" cy="497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980728"/>
            <a:ext cx="477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Всё! 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1574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5461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87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6687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4535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6619"/>
            <a:ext cx="8476701" cy="64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30615"/>
            <a:ext cx="3600400" cy="297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338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8"/>
            <a:ext cx="9024000" cy="67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3974"/>
            <a:ext cx="4752527" cy="3619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93974"/>
            <a:ext cx="3730752" cy="357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0301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1\Desktop\фотки с тел\IMG_20161004_1628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03244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455980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006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17"/>
            <a:ext cx="9251504" cy="693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28774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224</TotalTime>
  <Words>71</Words>
  <Application>Microsoft Office PowerPoint</Application>
  <PresentationFormat>Экран (4:3)</PresentationFormat>
  <Paragraphs>13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Поток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Этика</dc:title>
  <dc:creator>1</dc:creator>
  <cp:lastModifiedBy>1</cp:lastModifiedBy>
  <cp:revision>17</cp:revision>
  <dcterms:created xsi:type="dcterms:W3CDTF">2016-09-10T12:59:51Z</dcterms:created>
  <dcterms:modified xsi:type="dcterms:W3CDTF">2016-10-05T05:58:31Z</dcterms:modified>
</cp:coreProperties>
</file>