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6" r:id="rId21"/>
    <p:sldId id="277" r:id="rId22"/>
    <p:sldId id="275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50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97041E-1374-4621-9784-C0D82E820459}" type="datetimeFigureOut">
              <a:rPr lang="ru-RU" smtClean="0"/>
              <a:t>02.11.2017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83D16A-376D-4DB2-B71F-A77D78553F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46610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83D16A-376D-4DB2-B71F-A77D78553FA5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21502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5B089-94EA-4EC9-81EE-04558FF1F6ED}" type="datetimeFigureOut">
              <a:rPr lang="ru-RU" smtClean="0"/>
              <a:t>02.11.2017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FB2A1-03F9-4897-AAD6-D43DF19A7A2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5B089-94EA-4EC9-81EE-04558FF1F6ED}" type="datetimeFigureOut">
              <a:rPr lang="ru-RU" smtClean="0"/>
              <a:t>02.11.2017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FB2A1-03F9-4897-AAD6-D43DF19A7A2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5B089-94EA-4EC9-81EE-04558FF1F6ED}" type="datetimeFigureOut">
              <a:rPr lang="ru-RU" smtClean="0"/>
              <a:t>02.11.2017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FB2A1-03F9-4897-AAD6-D43DF19A7A21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5B089-94EA-4EC9-81EE-04558FF1F6ED}" type="datetimeFigureOut">
              <a:rPr lang="ru-RU" smtClean="0"/>
              <a:t>02.11.2017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FB2A1-03F9-4897-AAD6-D43DF19A7A21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5B089-94EA-4EC9-81EE-04558FF1F6ED}" type="datetimeFigureOut">
              <a:rPr lang="ru-RU" smtClean="0"/>
              <a:t>02.11.2017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FB2A1-03F9-4897-AAD6-D43DF19A7A2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5B089-94EA-4EC9-81EE-04558FF1F6ED}" type="datetimeFigureOut">
              <a:rPr lang="ru-RU" smtClean="0"/>
              <a:t>02.11.2017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FB2A1-03F9-4897-AAD6-D43DF19A7A21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5B089-94EA-4EC9-81EE-04558FF1F6ED}" type="datetimeFigureOut">
              <a:rPr lang="ru-RU" smtClean="0"/>
              <a:t>02.11.2017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FB2A1-03F9-4897-AAD6-D43DF19A7A2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5B089-94EA-4EC9-81EE-04558FF1F6ED}" type="datetimeFigureOut">
              <a:rPr lang="ru-RU" smtClean="0"/>
              <a:t>02.11.2017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FB2A1-03F9-4897-AAD6-D43DF19A7A2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5B089-94EA-4EC9-81EE-04558FF1F6ED}" type="datetimeFigureOut">
              <a:rPr lang="ru-RU" smtClean="0"/>
              <a:t>02.11.2017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FB2A1-03F9-4897-AAD6-D43DF19A7A2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5B089-94EA-4EC9-81EE-04558FF1F6ED}" type="datetimeFigureOut">
              <a:rPr lang="ru-RU" smtClean="0"/>
              <a:t>02.11.2017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FB2A1-03F9-4897-AAD6-D43DF19A7A21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5B089-94EA-4EC9-81EE-04558FF1F6ED}" type="datetimeFigureOut">
              <a:rPr lang="ru-RU" smtClean="0"/>
              <a:t>02.11.2017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FB2A1-03F9-4897-AAD6-D43DF19A7A21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FDD5B089-94EA-4EC9-81EE-04558FF1F6ED}" type="datetimeFigureOut">
              <a:rPr lang="ru-RU" smtClean="0"/>
              <a:t>02.11.2017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4A6FB2A1-03F9-4897-AAD6-D43DF19A7A21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Профилактика эмоционального выгорания у педагогов дошкольного образовательного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учреждения в условиях реализации ФГОС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Арутюнян Ася Владимировна</a:t>
            </a:r>
          </a:p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Педагог-психолог 1 кв. категории</a:t>
            </a:r>
          </a:p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МБДОУ №18 «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Светофорик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64552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908721"/>
            <a:ext cx="8352928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Изучив и проанализировав научно – методическую литературу по данной проблеме, была выстроена определенная модель психолого – педагогического сопровождения педагогов в условиях реализации ФГОС, которое реализуется по нескольким направлениям.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Диагностическое направление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Психокоррекционное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психопрофилактическое направление (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психопросвещение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72888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2564" y="476672"/>
            <a:ext cx="8712968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Диагнос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ическое направление осуществляется в двух формах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Индивидуальная диагностика, цель которой является, исследовать и предлагать методы оценки и самооценки, который педагог мог бы использовать самостоятельно, анализируя свою деятельность, проводится по запросам в виде анкетирования, тестирования в течение учебного года с последующим консультированием по результатам полученных данных.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Групповая диагностика эмоционального состояния педагогов, уровня их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эмоционального выгорания, психологического климата в коллективе.</a:t>
            </a:r>
          </a:p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Был подобран комплект диагностических методик для работы с педагогами При стартовом групповом обследовании педагогического коллектива была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использована методика «Диагностика уровня эмоционального выгорания» (К.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Маслач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С. Джексон, адаптация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Н.Е.Водопьянова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цель, которой,   диагностировать СЭВ и определить, к какой фазе развития стресса они относятся.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88483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4417879"/>
              </p:ext>
            </p:extLst>
          </p:nvPr>
        </p:nvGraphicFramePr>
        <p:xfrm>
          <a:off x="611560" y="2636912"/>
          <a:ext cx="8136904" cy="37567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3784"/>
                <a:gridCol w="936104"/>
                <a:gridCol w="936104"/>
                <a:gridCol w="798004"/>
                <a:gridCol w="1338572"/>
                <a:gridCol w="1241884"/>
                <a:gridCol w="1782452"/>
              </a:tblGrid>
              <a:tr h="728177">
                <a:tc gridSpan="7"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Таблица №1</a:t>
                      </a:r>
                    </a:p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5640">
                <a:tc gridSpan="7"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Результаты стартовой диагностики СЭВ 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Уровни</a:t>
                      </a:r>
                    </a:p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Эмоциональное</a:t>
                      </a:r>
                    </a:p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истощение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Деперсонализация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Редукция профессиональных достижений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1744"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Кол. 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Кол. 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Кол.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низкий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612497" y="908720"/>
            <a:ext cx="813690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стартовой диагностике СЭВ принимало участие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 (педагоги, заведующий, методист, музыкальный руководитель, инструктор по физической культуре). Возраст испытуемых от 28 до 65 лет. При диагностике ЭВ учитывались возрастные,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гендерные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особенности, стаж и этап становления педагога в профессии (таблица уровней показателей выгорания).</a:t>
            </a:r>
          </a:p>
        </p:txBody>
      </p:sp>
    </p:spTree>
    <p:extLst>
      <p:ext uri="{BB962C8B-B14F-4D97-AF65-F5344CB8AC3E}">
        <p14:creationId xmlns:p14="http://schemas.microsoft.com/office/powerpoint/2010/main" val="32580407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340768"/>
            <a:ext cx="91440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 числовых показателей шкал стартовой диагностики ЭВ, видно, что у педагогов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наблюдается высокий уровень эмоционального истощения (отмечается падение общего энергетического тонуса и ослабление нервной системы), и средний уровень профессиональной успешности (низкий уровень мотивации) 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Можно предположить (результаты наблюдения, опросов, анкетирования), что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неблагоприятный эмоциональный фон педагогов ДОУ связан с ситуацией введения ФГОС: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непринятием идеологии Стандарта,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консервативным мышлением в силу возраста или профессиональной усталости,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отсутствием мотивации,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давлением стереотипов,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недостаточный уровень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теоретико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методологической подготовки в части изменений в технологии организации образовательного процесса и пр.</a:t>
            </a:r>
          </a:p>
        </p:txBody>
      </p:sp>
    </p:spTree>
    <p:extLst>
      <p:ext uri="{BB962C8B-B14F-4D97-AF65-F5344CB8AC3E}">
        <p14:creationId xmlns:p14="http://schemas.microsoft.com/office/powerpoint/2010/main" val="24475720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484785"/>
            <a:ext cx="8712968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Проанализировав стартовую диагностику, стало очевидным оказание практической помощи педагогам, ее результаты позволили определить основные направления психокоррекционной, психопрофилактической и консультативной работы по данному вопросу</a:t>
            </a:r>
          </a:p>
          <a:p>
            <a:pPr algn="ctr"/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Психокоррекционное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психопрофилактическое направление (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психопросвещение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данного направления - формирование потребности в психологических знаниях и желание использовать их; знакомство педагогов с основными закономерностями и условиями благоприятного психического развития ребенка; обучение методам саморегуляции, создание условий психологического благоприятного климата ДОУ и др.</a:t>
            </a:r>
          </a:p>
        </p:txBody>
      </p:sp>
    </p:spTree>
    <p:extLst>
      <p:ext uri="{BB962C8B-B14F-4D97-AF65-F5344CB8AC3E}">
        <p14:creationId xmlns:p14="http://schemas.microsoft.com/office/powerpoint/2010/main" val="32446273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917912"/>
            <a:ext cx="91440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Формы реализации этого направления в работе </a:t>
            </a:r>
            <a:endParaRPr lang="ru-RU" sz="20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профилактике СЭВ </a:t>
            </a:r>
          </a:p>
          <a:p>
            <a:pPr marL="342900" lvl="0" indent="-342900" algn="just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консультации, </a:t>
            </a:r>
            <a:endParaRPr lang="ru-RU" sz="20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лекции,</a:t>
            </a:r>
          </a:p>
          <a:p>
            <a:pPr marL="342900" lvl="0" indent="-342900" algn="just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беседы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marL="342900" lvl="0" indent="-342900" algn="just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семинары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ru-RU" sz="20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тренинги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ru-RU" sz="20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подбор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специальной 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методической литературы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ru-RU" sz="20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наглядная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 (буклеты, стенд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пр.</a:t>
            </a:r>
          </a:p>
          <a:p>
            <a:pPr lvl="0"/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Групповые и подгрупповые занятия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один раз в 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месяц, индивидуальные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в соответствии с запросом педагога. По желанию 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педагогического коллектива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темы семинаров, количество и частота занятий может быть скорректирована.</a:t>
            </a:r>
          </a:p>
          <a:p>
            <a:pPr lvl="0"/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индивидуальных консультациях, семинарах, тренингах, педагоги учатся</a:t>
            </a:r>
          </a:p>
          <a:p>
            <a:pPr lvl="0"/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определять свое эмоциональное состояние, овладевают техниками релаксации и 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техниками, которые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позволяют быстро взять себя в руки в стрессовой ситуации. Они 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совершенствуют свои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коммуникативные умения, дискутируют, учатся аргументировано 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доказывать правильность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своей точки зрения и принимать без обид и взаимных претензий точку 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зрения оппонента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38719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2060848"/>
            <a:ext cx="835292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ходе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психокоррекционно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развивающей работы активно используются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коррекционные технологии, относящиеся к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здоровьесберегающим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арттерапия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аутотренинг, ароматерапия,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сказкотерапия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изотерапия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музыкатерапия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данстерапия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игротерапия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релаксационные и медитативные техники</a:t>
            </a:r>
            <a:r>
              <a:rPr lang="ru-RU" dirty="0" smtClean="0"/>
              <a:t>. </a:t>
            </a:r>
          </a:p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Однако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стоит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отметить,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с педагогическим коллективом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работать сложно, ведь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 не всегда охотно идут на контакт, с осторожностью соглашаются на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работе тренингов и на семинарах – практикумах. Проведение совместных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досугов, праздников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позволяют решить максимально комфортно эту проблему, как для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педагогов, так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для психолога ДОУ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63821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1052737"/>
            <a:ext cx="828092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повторной диагностики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проведенной показали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положительную динамику проводимой работы в этом направлении, и позволили скорректировать тематику проводимых занятий по запросам педагогов. Это позволяет сделать вывод о заинтересованности воспитателей в процессе профилактики СЭВ.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80908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871538" y="2674938"/>
          <a:ext cx="7876926" cy="36995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8518"/>
                <a:gridCol w="906195"/>
                <a:gridCol w="906195"/>
                <a:gridCol w="963570"/>
                <a:gridCol w="1104741"/>
                <a:gridCol w="1202205"/>
                <a:gridCol w="1725502"/>
              </a:tblGrid>
              <a:tr h="797137">
                <a:tc gridSpan="7"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Таблица №2</a:t>
                      </a:r>
                    </a:p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10998">
                <a:tc gridSpan="7"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Результаты повторной диагностики СЭВ 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197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Уровни</a:t>
                      </a:r>
                    </a:p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Эмоциональное</a:t>
                      </a:r>
                    </a:p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истощение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Деперсонализация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Редукция профессиональных достижений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7909"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Кол. 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Кол. 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Кол.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67909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низкий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67909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67909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871538" y="1268760"/>
            <a:ext cx="784887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повторной диагностике СЭВ в конце учебного года принимало участие 13 человек (педагоги, заведующий, методист, музыкальный руководитель, инструктор по физической культуре).</a:t>
            </a:r>
          </a:p>
        </p:txBody>
      </p:sp>
    </p:spTree>
    <p:extLst>
      <p:ext uri="{BB962C8B-B14F-4D97-AF65-F5344CB8AC3E}">
        <p14:creationId xmlns:p14="http://schemas.microsoft.com/office/powerpoint/2010/main" val="35259586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196752"/>
            <a:ext cx="856895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Данные результатов диагностики показали устойчивую положительную динамику проводимой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психокоррекционной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психопрофилактической и консультативной работы в данном направлении. При анализе диагностических данных и наблюдений за образовательным процессом в нашем детском саду хотелось бы отметить, что в первую очередь необходимо сосредоточиться на формировании мотивационной сферы педагогов, а также на развитие его креативности, готовности к инновационной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продолжить данную работу по профилактике СЭВ у педагогов;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создавать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для развития благоприятного климата в коллективе: система поощрений, профилактика конфликтов, совместные досуги, традиции и т.д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постоянно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создавать условия для мотивации саморазвития и роста профессиональной квалификации сотрудников: семинары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вебинары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конкурсах, конференциях, курсы повышения квалификации и т.д.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Ведь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именно активный, мотивированный педагог – является одним из важнейших условий повышения качества дошкольного образования. Надеемся, что наш обобщенный опыт работы в данном направлении будет полезен широкому кругу педагогической общественности: руководителям ДОУ, методистам, педагогам, психологам. </a:t>
            </a:r>
          </a:p>
        </p:txBody>
      </p:sp>
    </p:spTree>
    <p:extLst>
      <p:ext uri="{BB962C8B-B14F-4D97-AF65-F5344CB8AC3E}">
        <p14:creationId xmlns:p14="http://schemas.microsoft.com/office/powerpoint/2010/main" val="32551818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5970992"/>
          </a:xfrm>
        </p:spPr>
        <p:txBody>
          <a:bodyPr>
            <a:normAutofit fontScale="90000"/>
          </a:bodyPr>
          <a:lstStyle/>
          <a:p>
            <a:pPr algn="l"/>
            <a: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Выбор </a:t>
            </a:r>
            <a:r>
              <a:rPr lang="ru-RU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темы данной работы был определен запросом администрации МДОУ </a:t>
            </a:r>
            <a: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организацию </a:t>
            </a:r>
            <a:r>
              <a:rPr lang="ru-RU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систематической профилактической работы по сохранению и </a:t>
            </a:r>
            <a: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укреплению здоровья педагогов.  Ключевым </a:t>
            </a:r>
            <a:r>
              <a:rPr lang="ru-RU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моментом в предлагаемой работе является рассмотрение </a:t>
            </a:r>
            <a: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проблемы профилактики </a:t>
            </a:r>
            <a:r>
              <a:rPr lang="ru-RU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синдрома эмоционального выгорания (СЭВ) педагогов дошкольного</a:t>
            </a:r>
            <a:br>
              <a:rPr lang="ru-RU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учреждения в условиях реализации ФГОС.</a:t>
            </a:r>
            <a:br>
              <a:rPr lang="ru-RU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Актуальность </a:t>
            </a:r>
            <a:r>
              <a:rPr lang="ru-RU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этой темы обусловлена тем, что введение Стандарта </a:t>
            </a:r>
            <a: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предполагает изменения </a:t>
            </a:r>
            <a:r>
              <a:rPr lang="ru-RU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профессиональной деятельности самих педагогов. В настоящее время </a:t>
            </a:r>
            <a: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большое внимание </a:t>
            </a:r>
            <a:r>
              <a:rPr lang="ru-RU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стало уделяться профессиональным качествам педагогов, их знаниям психологии</a:t>
            </a:r>
            <a:br>
              <a:rPr lang="ru-RU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педагогики, умению планировать и анализировать образовательную работу с </a:t>
            </a:r>
            <a: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детьми, создавать </a:t>
            </a:r>
            <a:r>
              <a:rPr lang="ru-RU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реализовывать условия для гармоничного развития ребенка. Для </a:t>
            </a:r>
            <a: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реализации условий </a:t>
            </a:r>
            <a:r>
              <a:rPr lang="ru-RU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ФГОС требуется педагог способный не только овладеть </a:t>
            </a:r>
            <a: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технологиями обеспечивающими </a:t>
            </a:r>
            <a:r>
              <a:rPr lang="ru-RU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индивидуализацию образования, достижения планируемых </a:t>
            </a:r>
            <a: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результатов, но </a:t>
            </a:r>
            <a:r>
              <a:rPr lang="ru-RU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мотивируемый, на непрерывное профессиональное совершенствование </a:t>
            </a:r>
            <a: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инновационное поведение.</a:t>
            </a:r>
            <a:r>
              <a:rPr lang="ru-RU" sz="2200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000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000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976626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268760"/>
            <a:ext cx="6480720" cy="53285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использованной литературы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Бабич О.И. Профилактика синдрома профессионального выгорания педагогов: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диагностика, тренинги, упражнения - Волгоград: Учитель, 2009.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Богуславская Т.Н. Формирование подходов к оценке качества дошкольного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 // Проблемы современного образования. – 2012. – №4.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Боровик В. Г. Создание системы оценки качества дошкольного образования //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Справочник руководителя Дошкольного учреждения.2013. №4.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Васильев Н.Н. Тренинг преодоления конфликтов. СПб. Речь. 2002Ольшевская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О.М. Эффективный учитель – Минск: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Красико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Принт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2010.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Вешкурцева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Е.В. Совершенствование системы управления современным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дошкольным образованным учреждением. Детский сад от А до Я. 2013 № 3.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Ежова Н.Н. Рабочая книга практического психолога - Ростов н/Д: Феникс, 2005.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Картер Ф. Тесты оценки личности, склонностей и интеллекта. – СПб.: Питер,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2005.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Клюева Н.В. Технология работы психолога с учителем. М.: ТЦ «Сфера», 2000.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Немов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Р.С. Психология: учебник для студ. ВУЗов в 3 – х томах. М.: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Гуманит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изд.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 ВЛАДОС. 2001.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10. Никифорова Г.С. Психология здоровья: учебник для ВУЗов – СПб.: Питер,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2003 г.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11. Омельченко Е.А.,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Зверкова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А.Ю. Дошкольное образование в условиях ФГОС: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управление, методическая деятельность, психолого – педагогическое сопровождение.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Уч.пособие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таблицах и схемах. - ООО Центр содействия развитию научных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исследований. 2014.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Ольшевская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О.М. Эффективный учитель – Минск: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Красико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Принт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2013 г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Райгородский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Д.Я. Практическая психодиагностика. Методики и тесты. Уч.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Пособие. – Самара: Издательский Дом «БАХРАХ - М», 2005.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14. Римская Р, Римский С. Практическая психология в тестах, или Как научиться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понимать себя и других. – М.: АСТ – ПРЕСС КНИГА, 2005.</a:t>
            </a:r>
          </a:p>
        </p:txBody>
      </p:sp>
    </p:spTree>
    <p:extLst>
      <p:ext uri="{BB962C8B-B14F-4D97-AF65-F5344CB8AC3E}">
        <p14:creationId xmlns:p14="http://schemas.microsoft.com/office/powerpoint/2010/main" val="288158511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1196752"/>
            <a:ext cx="763284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15. Сидоренко Е.И. Мотивационный тренинг – СПб.: Речь, 2001.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Скоролупова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О.А. Введение ФГОС дошкольного образования. Методическое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пособие. – М.: Скрипторий, 2014.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Трошихина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Е.Г. Алиева М.А,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Гришанович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Т.В., Тренинг развития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жизненных целей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Программа психологического содействия социальной адаптации. СПб.: Речь, 2003.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Тренинг коммуникативных навыков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Тренинг развития эмпатии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Коррекция социального поведения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18. Таланов В.Л. Малкина – Пых И.Г. Справочник практического психолога.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СПб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.: Сова, М.: ЭКСМО, 2002.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19. Федеральный государственный образовательный стандарт дошкольного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образования. – М.: Центр педагогического образования, 2014.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Фетискин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Н.П., Козлов В.В., Мануйлов Г.М. Социально-психологическая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диагностика развития личности и малых групп. - М., Издательство Института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Психотерапии. 2005.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21. Хрящева Н.Ю. Психогимнастика в тренинге – СПб.: Речь, Институт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Тренинга, 2004.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Тренинг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партнерского общения - автор Хрящева Н.Ю.,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Макшанов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С.И.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Тренинг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сензитивности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авторы Хрящева Н.Ю., Сидоренко Е.В.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Тренинг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креативности - авторы Хрящева Н.Ю.,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Макшанов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С.И.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22. Чутко Л.С., Козина Н.В. Синдром эмоционального выгорания. Клинические и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психологические аспекты – 2 е изд. М.: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МЕДпресс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2014 г.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Шапарь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В.Б.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Шапарь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О.В. Практическая психология. Проективные методики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–Ростов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н/Д: Феникс, 2006.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Шепель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В.М. Как жить долго и радостно. – М.: АНТИКВА, 2006 г.</a:t>
            </a:r>
          </a:p>
          <a:p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ресурсы: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http: //adalin.mospsy.ru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http: //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psycabi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Net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http: //pedlib.ru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http: //studentam.net</a:t>
            </a:r>
          </a:p>
        </p:txBody>
      </p:sp>
    </p:spTree>
    <p:extLst>
      <p:ext uri="{BB962C8B-B14F-4D97-AF65-F5344CB8AC3E}">
        <p14:creationId xmlns:p14="http://schemas.microsoft.com/office/powerpoint/2010/main" val="378846515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5497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628800"/>
            <a:ext cx="871296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Многими педагогами отмечается неготовность их к ситуации введения ФГОС, а обусловлено это низким уровнем мотивации к самообразованию, к внедрению инноваций и др. В связи с этим, возрастает чувство неудовлетворенности профессией, снижается уровень квалификации, что и обуславливает развитие процесса психического выгорания педагога. К тому же профессиональная деятельность педагогов, прежде всего, связана с</a:t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интенсивным общением всех участников образовательного процесса и высокой степенью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ответственности за жизнь и здоровье детей, что увеличивает риск появления СЭВ. А ведь как всем хорошо известно, что психологическое здоровье педагога это - залог успешного образовательного процесса.</a:t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Поэтому психологу в детском саду необходимо регулярно проводить работу,</a:t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направленную на профилактику синдрома эмоционального выгорания.</a:t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67547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325" y="2060848"/>
            <a:ext cx="896448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- реализация психолого – педагогических мероприятий направленных на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профилактику СЭВ, облегчающих педагогам реализовывать условия ФГОС.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реализации поставленной цели были составлены следующие задачи: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Изучить психолого - педагогическую литературу по данной проблеме.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Подобрать методики исследования.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Подобрать практический материал, и провести мероприятия по профилактике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СЭВ у педагогов ДОУ с использованием здоровьесберегающих технологий.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Проанализировать полученные результаты, в ходе реализации данной программы.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ФГОС (п. 3.4.2.) прописаны основные компетенции необходимые для создания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условий развития детей (п. 3.2.5.), которыми должны обладать педагоги реализующие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Программу дошкольного образования. Педагог - психолог может оказать реальную помощь  воспитателю в формировании и развитии специальных компетенций и в реализации оптимально благоприятных условий развития дошкольника.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76225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268760"/>
            <a:ext cx="8352928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Впервые употребил термин «эмоциональное выгорание» психиатр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Х.Фрейбергер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Для обозначения и описания исследуемого явления российскими авторами использовались различные термины: «эмоциональное выгорание» (В.В. Бойко, С.В.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Умняшкина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М.В. Агапова, О.В. Крапивина, и др.), «эмоциональное сгорание» (Т.В.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Форманюк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Е.В. Юдина), «перегорание» (Г.А.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Зарипова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 Употреблялись также термины «психическое выгорание» (Н.Е. Водопьянова, А.Б. Серебрякова) и «профессиональное выгорание».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Проблемой исследования педагогического стажа как фактора синдрома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эмоционального выгорания занимались такие ученые как В.В. Бойко, И.А. Володарская, В.Е. Орел,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И.Б.Ушаков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О.Г. Сорокин и др.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Согласно современным данным, под “психическим выгоранием” понимается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физического, эмоционального и умственного истощения, проявляющееся в профессиях социальной сферы.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53539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484785"/>
            <a:ext cx="828092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СЭВ включает в себя три стадии (К.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Маслач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С. Джексон):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Эмоциональное истощение - чувство эмоциональной опустошенности и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усталости, вызванное собственной работой.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Деперсонализация - циничное отношение к труду и объектам своего труда.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Редукция профессиональных достижений – чувства некомпетентности в своей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профессиональной сфере, осознание неуспеха в ней.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4390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548680"/>
            <a:ext cx="856895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Факторы оказывающее влияние на развитие СЭВ </a:t>
            </a: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 В.В. Бойко):</a:t>
            </a: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Личностные - относятся склонность к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интраверсии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реактивность; низкая или чрезмерно высокая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эмпатия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авторитарность, низкий уровень самооценки и др.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Статусно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ролевые - низкий социальный статус; стереотипность, ограничивающая творческую активность; отверженность в коллективе и др.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Корпоративные (профессионально-организационные) - вкладывание в работу больших личностных ресурсов при недостаточности признания и положительной оценки;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напряженность и конфликты в профессиональной среде; дефицит административной, социальной и профессиональной поддержки и др</a:t>
            </a:r>
            <a:r>
              <a:rPr lang="ru-RU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436676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7016" y="1196752"/>
            <a:ext cx="8856984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Психологическая характеристика симптомов СЭВ: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К.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Маслач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выделяет: физические (усталость, головные боли, расстройства ЖКТ, метеочувствительность, бессонница и др.), поведенческие и психологические (чувство вины, скуки, беспокойство, мнительность, разочарования, раздражение, дистанционирование от воспитанников и коллег и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В.В. Бойко подробно освещает симптомы всех трех фаз синдрома: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Фаза напряжения - «переживания психотравмирующих обстоятельств»;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«неудовлетворенность собой»; «загнанность в клетку»; «тревоги и депрессии».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Фаза «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резистенции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- «неадекватного избирательного эмоционального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реагирования»; «эмоционально – нравственной дезориентации»; «расширения сферы экономии эмоций»; «редукции профессиональных обязанностей».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Фаза «истощения» - «эмоциональный дефицит»; «эмоциональная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отстраненность»; «личностная отстраненность, или деперсонализации»; «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психосоматическе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психовегетативные нарушения».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30174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124744"/>
            <a:ext cx="871296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Ресурсы противодействия выгоранию: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Физиологический уровень - тип нервной системы, пол, возраст, состояние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здоровья, способы реагирования организма на стресс.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Психологический уровень - эмоционально-волевой, когнитивный (понимание причин стресса); поведенческий (активность и гибкость поведения).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Социальный уровень: социальные роли, позиции и установки, отношение к другим людям, сферы профессиональной деятельности, семейной жизни и «свободного времени».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Духовный уровень (надежда; рациональная вера; душевная сила).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869117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823</TotalTime>
  <Words>1806</Words>
  <Application>Microsoft Office PowerPoint</Application>
  <PresentationFormat>Экран (4:3)</PresentationFormat>
  <Paragraphs>165</Paragraphs>
  <Slides>22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9" baseType="lpstr">
      <vt:lpstr>Arial</vt:lpstr>
      <vt:lpstr>Calibri</vt:lpstr>
      <vt:lpstr>Candara</vt:lpstr>
      <vt:lpstr>Symbol</vt:lpstr>
      <vt:lpstr>Times New Roman</vt:lpstr>
      <vt:lpstr>Wingdings</vt:lpstr>
      <vt:lpstr>Волна</vt:lpstr>
      <vt:lpstr>       Профилактика эмоционального выгорания у педагогов дошкольного образовательного учреждения в условиях реализации ФГОС</vt:lpstr>
      <vt:lpstr>  Выбор темы данной работы был определен запросом администрации МДОУ на организацию систематической профилактической работы по сохранению и укреплению здоровья педагогов.  Ключевым моментом в предлагаемой работе является рассмотрение проблемы профилактики синдрома эмоционального выгорания (СЭВ) педагогов дошкольного учреждения в условиях реализации ФГОС.        Актуальность этой темы обусловлена тем, что введение Стандарта предполагает изменения в профессиональной деятельности самих педагогов. В настоящее время большое внимание стало уделяться профессиональным качествам педагогов, их знаниям психологии и педагогики, умению планировать и анализировать образовательную работу с детьми, создавать и реализовывать условия для гармоничного развития ребенка. Для реализации условий ФГОС требуется педагог способный не только овладеть технологиями обеспечивающими индивидуализацию образования, достижения планируемых результатов, но и мотивируемый, на непрерывное профессиональное совершенствование и инновационное поведение.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Профилактика эмоционального выгорания у педагогов дошкольного образовательного учреждения в условиях реализации ФГОС</dc:title>
  <dc:creator>Ася</dc:creator>
  <cp:lastModifiedBy>Психолог</cp:lastModifiedBy>
  <cp:revision>17</cp:revision>
  <dcterms:created xsi:type="dcterms:W3CDTF">2017-03-19T06:27:02Z</dcterms:created>
  <dcterms:modified xsi:type="dcterms:W3CDTF">2017-11-02T10:53:05Z</dcterms:modified>
</cp:coreProperties>
</file>