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937" r:id="rId2"/>
    <p:sldMasterId id="2147483951" r:id="rId3"/>
    <p:sldMasterId id="2147484005" r:id="rId4"/>
  </p:sldMasterIdLst>
  <p:notesMasterIdLst>
    <p:notesMasterId r:id="rId12"/>
  </p:notesMasterIdLst>
  <p:sldIdLst>
    <p:sldId id="256" r:id="rId5"/>
    <p:sldId id="270" r:id="rId6"/>
    <p:sldId id="402" r:id="rId7"/>
    <p:sldId id="403" r:id="rId8"/>
    <p:sldId id="404" r:id="rId9"/>
    <p:sldId id="405" r:id="rId10"/>
    <p:sldId id="40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0000"/>
    <a:srgbClr val="FF6600"/>
    <a:srgbClr val="FF99FF"/>
    <a:srgbClr val="3333FF"/>
    <a:srgbClr val="B6FCC3"/>
    <a:srgbClr val="82FA99"/>
    <a:srgbClr val="A1D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2BCF6C6-EFAD-4493-A3D1-0CF2781E4DC3}" type="datetimeFigureOut">
              <a:rPr lang="ru-RU"/>
              <a:pPr>
                <a:defRPr/>
              </a:pPr>
              <a:t>05.11.2017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4F2EA5D-1B6D-412A-9F26-573DAB2E64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2310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3054 w 6027"/>
                <a:gd name="T1" fmla="*/ 1 h 2296"/>
                <a:gd name="T2" fmla="*/ 0 w 6027"/>
                <a:gd name="T3" fmla="*/ 1 h 2296"/>
                <a:gd name="T4" fmla="*/ 0 w 6027"/>
                <a:gd name="T5" fmla="*/ 0 h 2296"/>
                <a:gd name="T6" fmla="*/ 3054 w 6027"/>
                <a:gd name="T7" fmla="*/ 0 h 2296"/>
                <a:gd name="T8" fmla="*/ 3054 w 6027"/>
                <a:gd name="T9" fmla="*/ 1 h 2296"/>
                <a:gd name="T10" fmla="*/ 3054 w 6027"/>
                <a:gd name="T11" fmla="*/ 1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>
              <a:gd name="T0" fmla="*/ 2147483647 w 5748"/>
              <a:gd name="T1" fmla="*/ 2147483647 h 246"/>
              <a:gd name="T2" fmla="*/ 0 w 5748"/>
              <a:gd name="T3" fmla="*/ 2147483647 h 246"/>
              <a:gd name="T4" fmla="*/ 0 w 5748"/>
              <a:gd name="T5" fmla="*/ 0 h 246"/>
              <a:gd name="T6" fmla="*/ 2147483647 w 5748"/>
              <a:gd name="T7" fmla="*/ 0 h 246"/>
              <a:gd name="T8" fmla="*/ 2147483647 w 5748"/>
              <a:gd name="T9" fmla="*/ 2147483647 h 246"/>
              <a:gd name="T10" fmla="*/ 2147483647 w 5748"/>
              <a:gd name="T11" fmla="*/ 2147483647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>
                  <a:gd name="T0" fmla="*/ 636 w 994"/>
                  <a:gd name="T1" fmla="*/ 373 h 529"/>
                  <a:gd name="T2" fmla="*/ 495 w 994"/>
                  <a:gd name="T3" fmla="*/ 370 h 529"/>
                  <a:gd name="T4" fmla="*/ 280 w 994"/>
                  <a:gd name="T5" fmla="*/ 249 h 529"/>
                  <a:gd name="T6" fmla="*/ 127 w 994"/>
                  <a:gd name="T7" fmla="*/ 66 h 529"/>
                  <a:gd name="T8" fmla="*/ 0 w 994"/>
                  <a:gd name="T9" fmla="*/ 0 h 529"/>
                  <a:gd name="T10" fmla="*/ 22 w 994"/>
                  <a:gd name="T11" fmla="*/ 26 h 529"/>
                  <a:gd name="T12" fmla="*/ 0 w 994"/>
                  <a:gd name="T13" fmla="*/ 65 h 529"/>
                  <a:gd name="T14" fmla="*/ 30 w 994"/>
                  <a:gd name="T15" fmla="*/ 119 h 529"/>
                  <a:gd name="T16" fmla="*/ 75 w 994"/>
                  <a:gd name="T17" fmla="*/ 243 h 529"/>
                  <a:gd name="T18" fmla="*/ 45 w 994"/>
                  <a:gd name="T19" fmla="*/ 422 h 529"/>
                  <a:gd name="T20" fmla="*/ 200 w 994"/>
                  <a:gd name="T21" fmla="*/ 329 h 529"/>
                  <a:gd name="T22" fmla="*/ 592 w 994"/>
                  <a:gd name="T23" fmla="*/ 527 h 529"/>
                  <a:gd name="T24" fmla="*/ 994 w 994"/>
                  <a:gd name="T25" fmla="*/ 529 h 529"/>
                  <a:gd name="T26" fmla="*/ 828 w 994"/>
                  <a:gd name="T27" fmla="*/ 473 h 529"/>
                  <a:gd name="T28" fmla="*/ 636 w 994"/>
                  <a:gd name="T29" fmla="*/ 373 h 5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96 h 353"/>
                  <a:gd name="T4" fmla="*/ 24 w 186"/>
                  <a:gd name="T5" fmla="*/ 164 h 353"/>
                  <a:gd name="T6" fmla="*/ 18 w 186"/>
                  <a:gd name="T7" fmla="*/ 356 h 353"/>
                  <a:gd name="T8" fmla="*/ 42 w 186"/>
                  <a:gd name="T9" fmla="*/ 617 h 353"/>
                  <a:gd name="T10" fmla="*/ 48 w 186"/>
                  <a:gd name="T11" fmla="*/ 873 h 353"/>
                  <a:gd name="T12" fmla="*/ 0 w 186"/>
                  <a:gd name="T13" fmla="*/ 1908 h 353"/>
                  <a:gd name="T14" fmla="*/ 54 w 186"/>
                  <a:gd name="T15" fmla="*/ 1263 h 353"/>
                  <a:gd name="T16" fmla="*/ 84 w 186"/>
                  <a:gd name="T17" fmla="*/ 1165 h 353"/>
                  <a:gd name="T18" fmla="*/ 126 w 186"/>
                  <a:gd name="T19" fmla="*/ 683 h 353"/>
                  <a:gd name="T20" fmla="*/ 144 w 186"/>
                  <a:gd name="T21" fmla="*/ 646 h 353"/>
                  <a:gd name="T22" fmla="*/ 144 w 186"/>
                  <a:gd name="T23" fmla="*/ 487 h 353"/>
                  <a:gd name="T24" fmla="*/ 186 w 186"/>
                  <a:gd name="T25" fmla="*/ 356 h 353"/>
                  <a:gd name="T26" fmla="*/ 162 w 186"/>
                  <a:gd name="T27" fmla="*/ 323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34 h 66"/>
                  <a:gd name="T8" fmla="*/ 6 w 155"/>
                  <a:gd name="T9" fmla="*/ 98 h 66"/>
                  <a:gd name="T10" fmla="*/ 0 w 155"/>
                  <a:gd name="T11" fmla="*/ 135 h 66"/>
                  <a:gd name="T12" fmla="*/ 78 w 155"/>
                  <a:gd name="T13" fmla="*/ 330 h 66"/>
                  <a:gd name="T14" fmla="*/ 96 w 155"/>
                  <a:gd name="T15" fmla="*/ 232 h 66"/>
                  <a:gd name="T16" fmla="*/ 155 w 155"/>
                  <a:gd name="T17" fmla="*/ 367 h 66"/>
                  <a:gd name="T18" fmla="*/ 126 w 155"/>
                  <a:gd name="T19" fmla="*/ 135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214 h 72"/>
                  <a:gd name="T2" fmla="*/ 0 w 42"/>
                  <a:gd name="T3" fmla="*/ 110 h 72"/>
                  <a:gd name="T4" fmla="*/ 12 w 42"/>
                  <a:gd name="T5" fmla="*/ 37 h 72"/>
                  <a:gd name="T6" fmla="*/ 0 w 42"/>
                  <a:gd name="T7" fmla="*/ 37 h 72"/>
                  <a:gd name="T8" fmla="*/ 12 w 42"/>
                  <a:gd name="T9" fmla="*/ 37 h 72"/>
                  <a:gd name="T10" fmla="*/ 24 w 42"/>
                  <a:gd name="T11" fmla="*/ 37 h 72"/>
                  <a:gd name="T12" fmla="*/ 36 w 42"/>
                  <a:gd name="T13" fmla="*/ 37 h 72"/>
                  <a:gd name="T14" fmla="*/ 42 w 42"/>
                  <a:gd name="T15" fmla="*/ 0 h 72"/>
                  <a:gd name="T16" fmla="*/ 30 w 42"/>
                  <a:gd name="T17" fmla="*/ 110 h 72"/>
                  <a:gd name="T18" fmla="*/ 42 w 42"/>
                  <a:gd name="T19" fmla="*/ 286 h 72"/>
                  <a:gd name="T20" fmla="*/ 12 w 42"/>
                  <a:gd name="T21" fmla="*/ 419 h 72"/>
                  <a:gd name="T22" fmla="*/ 6 w 42"/>
                  <a:gd name="T23" fmla="*/ 214 h 72"/>
                  <a:gd name="T24" fmla="*/ 6 w 42"/>
                  <a:gd name="T25" fmla="*/ 214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75 h 287"/>
                <a:gd name="T4" fmla="*/ 66 w 365"/>
                <a:gd name="T5" fmla="*/ 138 h 287"/>
                <a:gd name="T6" fmla="*/ 143 w 365"/>
                <a:gd name="T7" fmla="*/ 225 h 287"/>
                <a:gd name="T8" fmla="*/ 191 w 365"/>
                <a:gd name="T9" fmla="*/ 207 h 287"/>
                <a:gd name="T10" fmla="*/ 341 w 365"/>
                <a:gd name="T11" fmla="*/ 353 h 287"/>
                <a:gd name="T12" fmla="*/ 305 w 365"/>
                <a:gd name="T13" fmla="*/ 216 h 287"/>
                <a:gd name="T14" fmla="*/ 365 w 365"/>
                <a:gd name="T15" fmla="*/ 162 h 287"/>
                <a:gd name="T16" fmla="*/ 359 w 365"/>
                <a:gd name="T17" fmla="*/ 156 h 287"/>
                <a:gd name="T18" fmla="*/ 335 w 365"/>
                <a:gd name="T19" fmla="*/ 144 h 287"/>
                <a:gd name="T20" fmla="*/ 299 w 365"/>
                <a:gd name="T21" fmla="*/ 105 h 287"/>
                <a:gd name="T22" fmla="*/ 257 w 365"/>
                <a:gd name="T23" fmla="*/ 87 h 287"/>
                <a:gd name="T24" fmla="*/ 215 w 365"/>
                <a:gd name="T25" fmla="*/ 69 h 287"/>
                <a:gd name="T26" fmla="*/ 173 w 365"/>
                <a:gd name="T27" fmla="*/ 51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45 h 60"/>
                <a:gd name="T16" fmla="*/ 65 w 71"/>
                <a:gd name="T17" fmla="*/ 57 h 60"/>
                <a:gd name="T18" fmla="*/ 71 w 71"/>
                <a:gd name="T19" fmla="*/ 69 h 60"/>
                <a:gd name="T20" fmla="*/ 71 w 71"/>
                <a:gd name="T21" fmla="*/ 75 h 60"/>
                <a:gd name="T22" fmla="*/ 59 w 71"/>
                <a:gd name="T23" fmla="*/ 69 h 60"/>
                <a:gd name="T24" fmla="*/ 47 w 71"/>
                <a:gd name="T25" fmla="*/ 57 h 60"/>
                <a:gd name="T26" fmla="*/ 23 w 71"/>
                <a:gd name="T27" fmla="*/ 45 h 60"/>
                <a:gd name="T28" fmla="*/ 23 w 71"/>
                <a:gd name="T29" fmla="*/ 51 h 60"/>
                <a:gd name="T30" fmla="*/ 18 w 71"/>
                <a:gd name="T31" fmla="*/ 57 h 60"/>
                <a:gd name="T32" fmla="*/ 12 w 71"/>
                <a:gd name="T33" fmla="*/ 63 h 60"/>
                <a:gd name="T34" fmla="*/ 6 w 71"/>
                <a:gd name="T35" fmla="*/ 63 h 60"/>
                <a:gd name="T36" fmla="*/ 6 w 71"/>
                <a:gd name="T37" fmla="*/ 63 h 60"/>
                <a:gd name="T38" fmla="*/ 6 w 71"/>
                <a:gd name="T39" fmla="*/ 51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69 h 162"/>
                <a:gd name="T10" fmla="*/ 96 w 161"/>
                <a:gd name="T11" fmla="*/ 75 h 162"/>
                <a:gd name="T12" fmla="*/ 102 w 161"/>
                <a:gd name="T13" fmla="*/ 87 h 162"/>
                <a:gd name="T14" fmla="*/ 108 w 161"/>
                <a:gd name="T15" fmla="*/ 99 h 162"/>
                <a:gd name="T16" fmla="*/ 120 w 161"/>
                <a:gd name="T17" fmla="*/ 111 h 162"/>
                <a:gd name="T18" fmla="*/ 143 w 161"/>
                <a:gd name="T19" fmla="*/ 136 h 162"/>
                <a:gd name="T20" fmla="*/ 155 w 161"/>
                <a:gd name="T21" fmla="*/ 168 h 162"/>
                <a:gd name="T22" fmla="*/ 161 w 161"/>
                <a:gd name="T23" fmla="*/ 186 h 162"/>
                <a:gd name="T24" fmla="*/ 161 w 161"/>
                <a:gd name="T25" fmla="*/ 192 h 162"/>
                <a:gd name="T26" fmla="*/ 96 w 161"/>
                <a:gd name="T27" fmla="*/ 117 h 162"/>
                <a:gd name="T28" fmla="*/ 30 w 161"/>
                <a:gd name="T29" fmla="*/ 69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45 h 60"/>
                <a:gd name="T4" fmla="*/ 41 w 59"/>
                <a:gd name="T5" fmla="*/ 51 h 60"/>
                <a:gd name="T6" fmla="*/ 47 w 59"/>
                <a:gd name="T7" fmla="*/ 57 h 60"/>
                <a:gd name="T8" fmla="*/ 53 w 59"/>
                <a:gd name="T9" fmla="*/ 69 h 60"/>
                <a:gd name="T10" fmla="*/ 53 w 59"/>
                <a:gd name="T11" fmla="*/ 75 h 60"/>
                <a:gd name="T12" fmla="*/ 47 w 59"/>
                <a:gd name="T13" fmla="*/ 69 h 60"/>
                <a:gd name="T14" fmla="*/ 35 w 59"/>
                <a:gd name="T15" fmla="*/ 63 h 60"/>
                <a:gd name="T16" fmla="*/ 23 w 59"/>
                <a:gd name="T17" fmla="*/ 51 h 60"/>
                <a:gd name="T18" fmla="*/ 17 w 59"/>
                <a:gd name="T19" fmla="*/ 45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51 h 204"/>
                <a:gd name="T2" fmla="*/ 245 w 245"/>
                <a:gd name="T3" fmla="*/ 57 h 204"/>
                <a:gd name="T4" fmla="*/ 209 w 245"/>
                <a:gd name="T5" fmla="*/ 99 h 204"/>
                <a:gd name="T6" fmla="*/ 143 w 245"/>
                <a:gd name="T7" fmla="*/ 162 h 204"/>
                <a:gd name="T8" fmla="*/ 167 w 245"/>
                <a:gd name="T9" fmla="*/ 194 h 204"/>
                <a:gd name="T10" fmla="*/ 179 w 245"/>
                <a:gd name="T11" fmla="*/ 252 h 204"/>
                <a:gd name="T12" fmla="*/ 77 w 245"/>
                <a:gd name="T13" fmla="*/ 162 h 204"/>
                <a:gd name="T14" fmla="*/ 47 w 245"/>
                <a:gd name="T15" fmla="*/ 99 h 204"/>
                <a:gd name="T16" fmla="*/ 89 w 245"/>
                <a:gd name="T17" fmla="*/ 81 h 204"/>
                <a:gd name="T18" fmla="*/ 59 w 245"/>
                <a:gd name="T19" fmla="*/ 51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51 h 204"/>
                <a:gd name="T50" fmla="*/ 233 w 245"/>
                <a:gd name="T51" fmla="*/ 51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54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8455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8F785-388A-4B8C-9AD2-ABE6D5F415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202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DB76B-6046-4981-9789-88A7376D7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216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E37D6-4C7B-4D21-A0A3-2FA442957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507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1DEB0-7817-40EA-ACC7-7A1490DE3A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168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28600"/>
            <a:ext cx="82296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2485C-B579-46DF-BB31-3D15483106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3907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C6CA8-FD51-40EB-9612-FE6E1AB63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951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CF938-3BF9-4082-A071-DAEF7D856D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046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5E58D5-24FD-4B30-BD20-6B1A59C044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597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C7306-A21B-41DE-AD7A-7B6B29C7B4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2038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A29DB-7671-45B9-A496-DF913615A9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9608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A606C-4565-48CF-937F-E1F4DD7E41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320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B22C4-BED9-4DF6-8E4B-D2F12D0ACC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2561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CAB03-DA15-46DF-83D6-75C6F5F130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3496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14D41B-CAD8-480A-8923-31AF0EEC58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0015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23C5C-F3F1-49B7-81D8-30B952A87E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1176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9A975-2C5E-482D-A158-E9204AD543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9283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8F1BF9-0939-4834-A5DD-77F10E2B2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2402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28083-2494-4922-B903-B664CD0AD0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2628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28600"/>
            <a:ext cx="82296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AD8F5-1A2E-498E-BF39-E234917D63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8803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F3EC6-2BFC-45EE-9DF0-7D023AE21A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8025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C0F50-12FD-4564-9E77-968CFA5D1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4287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B7BCE-2552-45D9-8C57-087EA1AA3E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651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B66C23-838E-43D2-AFDD-1008C75CD8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2722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833ABE-7AEB-4EA8-A11F-8D8628C7F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0358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95CFD2-A711-46D8-8443-8F5F1100D7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4996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7A765-70B8-4B4C-B549-631C3411C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9718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D5935-0B92-4F7E-ADF2-552AF4E35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99716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542ECB-859E-4594-A452-E6EC85DA8E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2173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A231B-5F26-4589-B7AA-2FD20928E7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6423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8FE1A-9254-4358-B41B-1D821CF2DA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70039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0703A-0A10-4FC5-9BD7-83F6424B68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6441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3A262-1EAA-4CFF-838E-A94189D106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9316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ChangeArrowheads="1"/>
          </p:cNvSpPr>
          <p:nvPr/>
        </p:nvSpPr>
        <p:spPr bwMode="gray">
          <a:xfrm>
            <a:off x="0" y="6562725"/>
            <a:ext cx="9144000" cy="3048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38039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Line 21"/>
          <p:cNvSpPr>
            <a:spLocks noChangeShapeType="1"/>
          </p:cNvSpPr>
          <p:nvPr/>
        </p:nvSpPr>
        <p:spPr bwMode="auto">
          <a:xfrm>
            <a:off x="0" y="6553200"/>
            <a:ext cx="91440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228600" y="304800"/>
            <a:ext cx="1079500" cy="633413"/>
            <a:chOff x="2680" y="3678"/>
            <a:chExt cx="680" cy="399"/>
          </a:xfrm>
        </p:grpSpPr>
        <p:sp>
          <p:nvSpPr>
            <p:cNvPr id="7" name="Text Box 14"/>
            <p:cNvSpPr txBox="1">
              <a:spLocks noChangeArrowheads="1"/>
            </p:cNvSpPr>
            <p:nvPr/>
          </p:nvSpPr>
          <p:spPr bwMode="gray">
            <a:xfrm>
              <a:off x="2680" y="3789"/>
              <a:ext cx="68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2400" b="1" smtClean="0"/>
                <a:t>LOGO</a:t>
              </a:r>
            </a:p>
          </p:txBody>
        </p:sp>
        <p:sp>
          <p:nvSpPr>
            <p:cNvPr id="8" name="AutoShape 15"/>
            <p:cNvSpPr>
              <a:spLocks noChangeArrowheads="1"/>
            </p:cNvSpPr>
            <p:nvPr/>
          </p:nvSpPr>
          <p:spPr bwMode="gray">
            <a:xfrm rot="5400000">
              <a:off x="2928" y="3493"/>
              <a:ext cx="172" cy="542"/>
            </a:xfrm>
            <a:prstGeom prst="moon">
              <a:avLst>
                <a:gd name="adj" fmla="val 21208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914400" y="2286000"/>
            <a:ext cx="7304088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762000" y="1600200"/>
            <a:ext cx="7620000" cy="682625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34150"/>
            <a:ext cx="2133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34150"/>
            <a:ext cx="2895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534150"/>
            <a:ext cx="2133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6DCB791-217F-40D8-B7F5-5EEBC19B73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173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1060E-7C6E-4D60-BAE9-B72B14F3CA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41183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D75F9-63F4-4A75-AF6B-6C627C1FB9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55721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208AE-AAFD-4C4E-BFBA-0817FD724F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53722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772337-B21E-4A2D-B242-D8310FF719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1245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4C6E3-FBE4-43AC-A794-DEFDD2652B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08870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B3D91-0CDE-413A-9E70-B8F517F5C7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1701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70DCB9-2D6C-43C6-AC4D-22DB9FFC9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3292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B30AC8-3915-4EAB-95B1-D2D5258D73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84058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3AC8B-DCF4-420E-8E99-22064410E4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45747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07FAD-A551-4D8A-8F69-72952C8B89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32430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88C94-052A-452C-A547-CD7B34B21D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577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7C06B-A1B8-4184-81FC-945A05E042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82290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6248400" cy="487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C6777-9021-47FD-BF74-D5B528D6C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542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EE4A2-ED43-481C-B4D6-E66275B754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411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C9852-DDCA-4E83-A487-8DACF7CE67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35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040FC-4C53-4393-87B3-4F3619EF7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866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06F6A-64A0-4399-A0D2-98844BF24A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1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4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3054 w 6027"/>
                <a:gd name="T1" fmla="*/ 1 h 2296"/>
                <a:gd name="T2" fmla="*/ 0 w 6027"/>
                <a:gd name="T3" fmla="*/ 1 h 2296"/>
                <a:gd name="T4" fmla="*/ 0 w 6027"/>
                <a:gd name="T5" fmla="*/ 0 h 2296"/>
                <a:gd name="T6" fmla="*/ 3054 w 6027"/>
                <a:gd name="T7" fmla="*/ 0 h 2296"/>
                <a:gd name="T8" fmla="*/ 3054 w 6027"/>
                <a:gd name="T9" fmla="*/ 1 h 2296"/>
                <a:gd name="T10" fmla="*/ 3054 w 6027"/>
                <a:gd name="T11" fmla="*/ 1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12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7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>
              <a:gd name="T0" fmla="*/ 2147483647 w 5748"/>
              <a:gd name="T1" fmla="*/ 2147483647 h 246"/>
              <a:gd name="T2" fmla="*/ 0 w 5748"/>
              <a:gd name="T3" fmla="*/ 2147483647 h 246"/>
              <a:gd name="T4" fmla="*/ 0 w 5748"/>
              <a:gd name="T5" fmla="*/ 0 h 246"/>
              <a:gd name="T6" fmla="*/ 2147483647 w 5748"/>
              <a:gd name="T7" fmla="*/ 0 h 246"/>
              <a:gd name="T8" fmla="*/ 2147483647 w 5748"/>
              <a:gd name="T9" fmla="*/ 2147483647 h 246"/>
              <a:gd name="T10" fmla="*/ 2147483647 w 5748"/>
              <a:gd name="T11" fmla="*/ 2147483647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028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17415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42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044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>
                  <a:gd name="T0" fmla="*/ 636 w 996"/>
                  <a:gd name="T1" fmla="*/ 373 h 533"/>
                  <a:gd name="T2" fmla="*/ 495 w 996"/>
                  <a:gd name="T3" fmla="*/ 370 h 533"/>
                  <a:gd name="T4" fmla="*/ 280 w 996"/>
                  <a:gd name="T5" fmla="*/ 249 h 533"/>
                  <a:gd name="T6" fmla="*/ 127 w 996"/>
                  <a:gd name="T7" fmla="*/ 66 h 533"/>
                  <a:gd name="T8" fmla="*/ 0 w 996"/>
                  <a:gd name="T9" fmla="*/ 0 h 533"/>
                  <a:gd name="T10" fmla="*/ 22 w 996"/>
                  <a:gd name="T11" fmla="*/ 26 h 533"/>
                  <a:gd name="T12" fmla="*/ 0 w 996"/>
                  <a:gd name="T13" fmla="*/ 65 h 533"/>
                  <a:gd name="T14" fmla="*/ 30 w 996"/>
                  <a:gd name="T15" fmla="*/ 119 h 533"/>
                  <a:gd name="T16" fmla="*/ 75 w 996"/>
                  <a:gd name="T17" fmla="*/ 243 h 533"/>
                  <a:gd name="T18" fmla="*/ 45 w 996"/>
                  <a:gd name="T19" fmla="*/ 422 h 533"/>
                  <a:gd name="T20" fmla="*/ 200 w 996"/>
                  <a:gd name="T21" fmla="*/ 329 h 533"/>
                  <a:gd name="T22" fmla="*/ 612 w 996"/>
                  <a:gd name="T23" fmla="*/ 533 h 533"/>
                  <a:gd name="T24" fmla="*/ 996 w 996"/>
                  <a:gd name="T25" fmla="*/ 529 h 533"/>
                  <a:gd name="T26" fmla="*/ 828 w 996"/>
                  <a:gd name="T27" fmla="*/ 473 h 533"/>
                  <a:gd name="T28" fmla="*/ 636 w 996"/>
                  <a:gd name="T29" fmla="*/ 373 h 53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5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96 h 353"/>
                  <a:gd name="T4" fmla="*/ 24 w 186"/>
                  <a:gd name="T5" fmla="*/ 164 h 353"/>
                  <a:gd name="T6" fmla="*/ 18 w 186"/>
                  <a:gd name="T7" fmla="*/ 356 h 353"/>
                  <a:gd name="T8" fmla="*/ 42 w 186"/>
                  <a:gd name="T9" fmla="*/ 617 h 353"/>
                  <a:gd name="T10" fmla="*/ 48 w 186"/>
                  <a:gd name="T11" fmla="*/ 873 h 353"/>
                  <a:gd name="T12" fmla="*/ 0 w 186"/>
                  <a:gd name="T13" fmla="*/ 1908 h 353"/>
                  <a:gd name="T14" fmla="*/ 54 w 186"/>
                  <a:gd name="T15" fmla="*/ 1263 h 353"/>
                  <a:gd name="T16" fmla="*/ 84 w 186"/>
                  <a:gd name="T17" fmla="*/ 1165 h 353"/>
                  <a:gd name="T18" fmla="*/ 126 w 186"/>
                  <a:gd name="T19" fmla="*/ 683 h 353"/>
                  <a:gd name="T20" fmla="*/ 144 w 186"/>
                  <a:gd name="T21" fmla="*/ 646 h 353"/>
                  <a:gd name="T22" fmla="*/ 144 w 186"/>
                  <a:gd name="T23" fmla="*/ 487 h 353"/>
                  <a:gd name="T24" fmla="*/ 186 w 186"/>
                  <a:gd name="T25" fmla="*/ 356 h 353"/>
                  <a:gd name="T26" fmla="*/ 162 w 186"/>
                  <a:gd name="T27" fmla="*/ 323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6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7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34 h 66"/>
                  <a:gd name="T8" fmla="*/ 6 w 155"/>
                  <a:gd name="T9" fmla="*/ 98 h 66"/>
                  <a:gd name="T10" fmla="*/ 0 w 155"/>
                  <a:gd name="T11" fmla="*/ 135 h 66"/>
                  <a:gd name="T12" fmla="*/ 78 w 155"/>
                  <a:gd name="T13" fmla="*/ 330 h 66"/>
                  <a:gd name="T14" fmla="*/ 96 w 155"/>
                  <a:gd name="T15" fmla="*/ 232 h 66"/>
                  <a:gd name="T16" fmla="*/ 155 w 155"/>
                  <a:gd name="T17" fmla="*/ 367 h 66"/>
                  <a:gd name="T18" fmla="*/ 126 w 155"/>
                  <a:gd name="T19" fmla="*/ 135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8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214 h 72"/>
                  <a:gd name="T2" fmla="*/ 0 w 42"/>
                  <a:gd name="T3" fmla="*/ 110 h 72"/>
                  <a:gd name="T4" fmla="*/ 12 w 42"/>
                  <a:gd name="T5" fmla="*/ 37 h 72"/>
                  <a:gd name="T6" fmla="*/ 0 w 42"/>
                  <a:gd name="T7" fmla="*/ 37 h 72"/>
                  <a:gd name="T8" fmla="*/ 12 w 42"/>
                  <a:gd name="T9" fmla="*/ 37 h 72"/>
                  <a:gd name="T10" fmla="*/ 24 w 42"/>
                  <a:gd name="T11" fmla="*/ 37 h 72"/>
                  <a:gd name="T12" fmla="*/ 36 w 42"/>
                  <a:gd name="T13" fmla="*/ 37 h 72"/>
                  <a:gd name="T14" fmla="*/ 42 w 42"/>
                  <a:gd name="T15" fmla="*/ 0 h 72"/>
                  <a:gd name="T16" fmla="*/ 30 w 42"/>
                  <a:gd name="T17" fmla="*/ 110 h 72"/>
                  <a:gd name="T18" fmla="*/ 42 w 42"/>
                  <a:gd name="T19" fmla="*/ 286 h 72"/>
                  <a:gd name="T20" fmla="*/ 12 w 42"/>
                  <a:gd name="T21" fmla="*/ 419 h 72"/>
                  <a:gd name="T22" fmla="*/ 6 w 42"/>
                  <a:gd name="T23" fmla="*/ 214 h 72"/>
                  <a:gd name="T24" fmla="*/ 6 w 42"/>
                  <a:gd name="T25" fmla="*/ 214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7422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29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035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75 h 287"/>
                <a:gd name="T4" fmla="*/ 66 w 365"/>
                <a:gd name="T5" fmla="*/ 138 h 287"/>
                <a:gd name="T6" fmla="*/ 143 w 365"/>
                <a:gd name="T7" fmla="*/ 225 h 287"/>
                <a:gd name="T8" fmla="*/ 191 w 365"/>
                <a:gd name="T9" fmla="*/ 207 h 287"/>
                <a:gd name="T10" fmla="*/ 341 w 365"/>
                <a:gd name="T11" fmla="*/ 353 h 287"/>
                <a:gd name="T12" fmla="*/ 305 w 365"/>
                <a:gd name="T13" fmla="*/ 216 h 287"/>
                <a:gd name="T14" fmla="*/ 365 w 365"/>
                <a:gd name="T15" fmla="*/ 162 h 287"/>
                <a:gd name="T16" fmla="*/ 359 w 365"/>
                <a:gd name="T17" fmla="*/ 156 h 287"/>
                <a:gd name="T18" fmla="*/ 335 w 365"/>
                <a:gd name="T19" fmla="*/ 144 h 287"/>
                <a:gd name="T20" fmla="*/ 299 w 365"/>
                <a:gd name="T21" fmla="*/ 105 h 287"/>
                <a:gd name="T22" fmla="*/ 257 w 365"/>
                <a:gd name="T23" fmla="*/ 87 h 287"/>
                <a:gd name="T24" fmla="*/ 215 w 365"/>
                <a:gd name="T25" fmla="*/ 69 h 287"/>
                <a:gd name="T26" fmla="*/ 173 w 365"/>
                <a:gd name="T27" fmla="*/ 51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45 h 60"/>
                <a:gd name="T16" fmla="*/ 65 w 71"/>
                <a:gd name="T17" fmla="*/ 57 h 60"/>
                <a:gd name="T18" fmla="*/ 71 w 71"/>
                <a:gd name="T19" fmla="*/ 69 h 60"/>
                <a:gd name="T20" fmla="*/ 71 w 71"/>
                <a:gd name="T21" fmla="*/ 75 h 60"/>
                <a:gd name="T22" fmla="*/ 59 w 71"/>
                <a:gd name="T23" fmla="*/ 69 h 60"/>
                <a:gd name="T24" fmla="*/ 47 w 71"/>
                <a:gd name="T25" fmla="*/ 57 h 60"/>
                <a:gd name="T26" fmla="*/ 23 w 71"/>
                <a:gd name="T27" fmla="*/ 45 h 60"/>
                <a:gd name="T28" fmla="*/ 23 w 71"/>
                <a:gd name="T29" fmla="*/ 51 h 60"/>
                <a:gd name="T30" fmla="*/ 18 w 71"/>
                <a:gd name="T31" fmla="*/ 57 h 60"/>
                <a:gd name="T32" fmla="*/ 12 w 71"/>
                <a:gd name="T33" fmla="*/ 63 h 60"/>
                <a:gd name="T34" fmla="*/ 6 w 71"/>
                <a:gd name="T35" fmla="*/ 63 h 60"/>
                <a:gd name="T36" fmla="*/ 6 w 71"/>
                <a:gd name="T37" fmla="*/ 63 h 60"/>
                <a:gd name="T38" fmla="*/ 6 w 71"/>
                <a:gd name="T39" fmla="*/ 51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69 h 162"/>
                <a:gd name="T10" fmla="*/ 96 w 161"/>
                <a:gd name="T11" fmla="*/ 75 h 162"/>
                <a:gd name="T12" fmla="*/ 102 w 161"/>
                <a:gd name="T13" fmla="*/ 87 h 162"/>
                <a:gd name="T14" fmla="*/ 108 w 161"/>
                <a:gd name="T15" fmla="*/ 99 h 162"/>
                <a:gd name="T16" fmla="*/ 120 w 161"/>
                <a:gd name="T17" fmla="*/ 111 h 162"/>
                <a:gd name="T18" fmla="*/ 143 w 161"/>
                <a:gd name="T19" fmla="*/ 136 h 162"/>
                <a:gd name="T20" fmla="*/ 155 w 161"/>
                <a:gd name="T21" fmla="*/ 168 h 162"/>
                <a:gd name="T22" fmla="*/ 161 w 161"/>
                <a:gd name="T23" fmla="*/ 186 h 162"/>
                <a:gd name="T24" fmla="*/ 161 w 161"/>
                <a:gd name="T25" fmla="*/ 192 h 162"/>
                <a:gd name="T26" fmla="*/ 96 w 161"/>
                <a:gd name="T27" fmla="*/ 117 h 162"/>
                <a:gd name="T28" fmla="*/ 30 w 161"/>
                <a:gd name="T29" fmla="*/ 69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45 h 60"/>
                <a:gd name="T4" fmla="*/ 41 w 59"/>
                <a:gd name="T5" fmla="*/ 51 h 60"/>
                <a:gd name="T6" fmla="*/ 47 w 59"/>
                <a:gd name="T7" fmla="*/ 57 h 60"/>
                <a:gd name="T8" fmla="*/ 53 w 59"/>
                <a:gd name="T9" fmla="*/ 69 h 60"/>
                <a:gd name="T10" fmla="*/ 53 w 59"/>
                <a:gd name="T11" fmla="*/ 75 h 60"/>
                <a:gd name="T12" fmla="*/ 47 w 59"/>
                <a:gd name="T13" fmla="*/ 69 h 60"/>
                <a:gd name="T14" fmla="*/ 35 w 59"/>
                <a:gd name="T15" fmla="*/ 63 h 60"/>
                <a:gd name="T16" fmla="*/ 23 w 59"/>
                <a:gd name="T17" fmla="*/ 51 h 60"/>
                <a:gd name="T18" fmla="*/ 17 w 59"/>
                <a:gd name="T19" fmla="*/ 45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51 h 204"/>
                <a:gd name="T2" fmla="*/ 245 w 245"/>
                <a:gd name="T3" fmla="*/ 57 h 204"/>
                <a:gd name="T4" fmla="*/ 209 w 245"/>
                <a:gd name="T5" fmla="*/ 99 h 204"/>
                <a:gd name="T6" fmla="*/ 143 w 245"/>
                <a:gd name="T7" fmla="*/ 162 h 204"/>
                <a:gd name="T8" fmla="*/ 167 w 245"/>
                <a:gd name="T9" fmla="*/ 194 h 204"/>
                <a:gd name="T10" fmla="*/ 179 w 245"/>
                <a:gd name="T11" fmla="*/ 252 h 204"/>
                <a:gd name="T12" fmla="*/ 77 w 245"/>
                <a:gd name="T13" fmla="*/ 162 h 204"/>
                <a:gd name="T14" fmla="*/ 47 w 245"/>
                <a:gd name="T15" fmla="*/ 99 h 204"/>
                <a:gd name="T16" fmla="*/ 89 w 245"/>
                <a:gd name="T17" fmla="*/ 81 h 204"/>
                <a:gd name="T18" fmla="*/ 59 w 245"/>
                <a:gd name="T19" fmla="*/ 51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51 h 204"/>
                <a:gd name="T50" fmla="*/ 233 w 245"/>
                <a:gd name="T51" fmla="*/ 51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430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32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33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34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D7047DC2-B9A1-4C5F-B189-1B2084C052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35" r:id="rId1"/>
    <p:sldLayoutId id="2147484286" r:id="rId2"/>
    <p:sldLayoutId id="2147484287" r:id="rId3"/>
    <p:sldLayoutId id="2147484288" r:id="rId4"/>
    <p:sldLayoutId id="2147484289" r:id="rId5"/>
    <p:sldLayoutId id="2147484290" r:id="rId6"/>
    <p:sldLayoutId id="2147484291" r:id="rId7"/>
    <p:sldLayoutId id="2147484292" r:id="rId8"/>
    <p:sldLayoutId id="2147484293" r:id="rId9"/>
    <p:sldLayoutId id="2147484294" r:id="rId10"/>
    <p:sldLayoutId id="2147484295" r:id="rId11"/>
    <p:sldLayoutId id="2147484296" r:id="rId12"/>
    <p:sldLayoutId id="2147484297" r:id="rId13"/>
    <p:sldLayoutId id="2147484298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2543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31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407988" indent="5064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587375" indent="492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838200" indent="-2222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1295400" indent="-22225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1752600" indent="-22225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2209800" indent="-22225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2667000" indent="-22225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3399FF">
                  <a:alpha val="79999"/>
                </a:srgbClr>
              </a:gs>
            </a:gsLst>
            <a:lin ang="2700000" scaled="1"/>
          </a:gradFill>
          <a:ln w="9525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CCFFFF">
              <a:alpha val="79999"/>
            </a:srgbClr>
          </a:solidFill>
          <a:ln w="19050">
            <a:solidFill>
              <a:srgbClr val="CC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>
                    <a:alpha val="7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C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>
                    <a:alpha val="7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C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>
                    <a:alpha val="7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C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72E3B15-00C1-45B9-8EB9-434438B30F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9" r:id="rId1"/>
    <p:sldLayoutId id="2147484300" r:id="rId2"/>
    <p:sldLayoutId id="2147484301" r:id="rId3"/>
    <p:sldLayoutId id="2147484302" r:id="rId4"/>
    <p:sldLayoutId id="2147484303" r:id="rId5"/>
    <p:sldLayoutId id="2147484304" r:id="rId6"/>
    <p:sldLayoutId id="2147484305" r:id="rId7"/>
    <p:sldLayoutId id="2147484306" r:id="rId8"/>
    <p:sldLayoutId id="2147484307" r:id="rId9"/>
    <p:sldLayoutId id="2147484308" r:id="rId10"/>
    <p:sldLayoutId id="2147484309" r:id="rId11"/>
    <p:sldLayoutId id="2147484310" r:id="rId12"/>
    <p:sldLayoutId id="214748431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19050">
            <a:solidFill>
              <a:srgbClr val="33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12700">
            <a:solidFill>
              <a:srgbClr val="33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solidFill>
              <a:srgbClr val="3399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solidFill>
              <a:srgbClr val="3399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solidFill>
              <a:srgbClr val="3399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F3BC477-1A57-4FB2-BCFF-058EA287F8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079" name="plant"/>
          <p:cNvSpPr>
            <a:spLocks noEditPoints="1" noChangeArrowheads="1"/>
          </p:cNvSpPr>
          <p:nvPr/>
        </p:nvSpPr>
        <p:spPr bwMode="auto">
          <a:xfrm>
            <a:off x="0" y="0"/>
            <a:ext cx="1558925" cy="1557338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w 21600"/>
              <a:gd name="T13" fmla="*/ 2147483647 h 21600"/>
              <a:gd name="T14" fmla="*/ 0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50000">
                <a:srgbClr val="3399FF"/>
              </a:gs>
              <a:gs pos="100000">
                <a:srgbClr val="FFFFFF"/>
              </a:gs>
            </a:gsLst>
            <a:lin ang="18900000" scaled="1"/>
          </a:gradFill>
          <a:ln w="9525">
            <a:solidFill>
              <a:srgbClr val="3399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2" r:id="rId1"/>
    <p:sldLayoutId id="2147484313" r:id="rId2"/>
    <p:sldLayoutId id="2147484314" r:id="rId3"/>
    <p:sldLayoutId id="2147484315" r:id="rId4"/>
    <p:sldLayoutId id="2147484316" r:id="rId5"/>
    <p:sldLayoutId id="2147484317" r:id="rId6"/>
    <p:sldLayoutId id="2147484318" r:id="rId7"/>
    <p:sldLayoutId id="2147484319" r:id="rId8"/>
    <p:sldLayoutId id="2147484320" r:id="rId9"/>
    <p:sldLayoutId id="2147484321" r:id="rId10"/>
    <p:sldLayoutId id="2147484322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17"/>
          <p:cNvGraphicFramePr>
            <a:graphicFrameLocks noChangeAspect="1"/>
          </p:cNvGraphicFramePr>
          <p:nvPr/>
        </p:nvGraphicFramePr>
        <p:xfrm>
          <a:off x="0" y="0"/>
          <a:ext cx="9144000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6" name="Image" r:id="rId15" imgW="10793651" imgH="1498413" progId="Photoshop.Image.6">
                  <p:embed/>
                </p:oleObj>
              </mc:Choice>
              <mc:Fallback>
                <p:oleObj name="Image" r:id="rId15" imgW="10793651" imgH="1498413" progId="Photoshop.Image.6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gray">
                      <a:xfrm>
                        <a:off x="0" y="0"/>
                        <a:ext cx="9144000" cy="1123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9" name="Rectangle 18"/>
          <p:cNvSpPr>
            <a:spLocks noChangeArrowheads="1"/>
          </p:cNvSpPr>
          <p:nvPr/>
        </p:nvSpPr>
        <p:spPr bwMode="gray">
          <a:xfrm>
            <a:off x="304800" y="609600"/>
            <a:ext cx="8839200" cy="533400"/>
          </a:xfrm>
          <a:prstGeom prst="rect">
            <a:avLst/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gray">
          <a:xfrm>
            <a:off x="9525" y="1114425"/>
            <a:ext cx="9144000" cy="762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38039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026E86C-D88D-46A6-AC4D-8907DBAAB7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105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2438400" y="609600"/>
            <a:ext cx="624840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106" name="Text Box 13"/>
          <p:cNvSpPr txBox="1">
            <a:spLocks noChangeArrowheads="1"/>
          </p:cNvSpPr>
          <p:nvPr/>
        </p:nvSpPr>
        <p:spPr bwMode="gray">
          <a:xfrm>
            <a:off x="8131175" y="257175"/>
            <a:ext cx="990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2000" b="1" smtClean="0">
                <a:solidFill>
                  <a:schemeClr val="bg1"/>
                </a:solidFill>
              </a:rPr>
              <a:t>LOGO</a:t>
            </a:r>
          </a:p>
        </p:txBody>
      </p:sp>
      <p:sp>
        <p:nvSpPr>
          <p:cNvPr id="4107" name="AutoShape 14"/>
          <p:cNvSpPr>
            <a:spLocks noChangeArrowheads="1"/>
          </p:cNvSpPr>
          <p:nvPr/>
        </p:nvSpPr>
        <p:spPr bwMode="gray">
          <a:xfrm rot="5400000">
            <a:off x="8447088" y="-185738"/>
            <a:ext cx="273050" cy="860425"/>
          </a:xfrm>
          <a:prstGeom prst="moon">
            <a:avLst>
              <a:gd name="adj" fmla="val 21208"/>
            </a:avLst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6" r:id="rId1"/>
    <p:sldLayoutId id="2147484323" r:id="rId2"/>
    <p:sldLayoutId id="2147484324" r:id="rId3"/>
    <p:sldLayoutId id="2147484325" r:id="rId4"/>
    <p:sldLayoutId id="2147484326" r:id="rId5"/>
    <p:sldLayoutId id="2147484327" r:id="rId6"/>
    <p:sldLayoutId id="2147484328" r:id="rId7"/>
    <p:sldLayoutId id="2147484329" r:id="rId8"/>
    <p:sldLayoutId id="2147484330" r:id="rId9"/>
    <p:sldLayoutId id="2147484331" r:id="rId10"/>
    <p:sldLayoutId id="2147484332" r:id="rId11"/>
    <p:sldLayoutId id="214748433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2916238" y="333375"/>
            <a:ext cx="5976937" cy="1079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spc="720">
              <a:gradFill rotWithShape="1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7171" name="Заголовок 2"/>
          <p:cNvSpPr>
            <a:spLocks noGrp="1"/>
          </p:cNvSpPr>
          <p:nvPr>
            <p:ph type="ctrTitle"/>
          </p:nvPr>
        </p:nvSpPr>
        <p:spPr>
          <a:xfrm>
            <a:off x="762000" y="1125538"/>
            <a:ext cx="7620000" cy="1157287"/>
          </a:xfrm>
        </p:spPr>
        <p:txBody>
          <a:bodyPr/>
          <a:lstStyle/>
          <a:p>
            <a:pPr eaLnBrk="1" hangingPunct="1"/>
            <a:r>
              <a:rPr lang="ru-RU" smtClean="0"/>
              <a:t>Проектирование базы данных</a:t>
            </a:r>
          </a:p>
        </p:txBody>
      </p:sp>
      <p:sp>
        <p:nvSpPr>
          <p:cNvPr id="7172" name="Подзаголовок 3"/>
          <p:cNvSpPr>
            <a:spLocks noGrp="1"/>
          </p:cNvSpPr>
          <p:nvPr>
            <p:ph type="subTitle" idx="1"/>
          </p:nvPr>
        </p:nvSpPr>
        <p:spPr>
          <a:xfrm>
            <a:off x="900113" y="2349500"/>
            <a:ext cx="7304087" cy="381000"/>
          </a:xfrm>
        </p:spPr>
        <p:txBody>
          <a:bodyPr/>
          <a:lstStyle/>
          <a:p>
            <a:pPr eaLnBrk="1" hangingPunct="1"/>
            <a:r>
              <a:rPr lang="ru-RU" dirty="0" smtClean="0"/>
              <a:t>Уроки </a:t>
            </a:r>
            <a:r>
              <a:rPr lang="ru-RU" dirty="0" smtClean="0"/>
              <a:t>9-10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8" name="AutoShape 6"/>
          <p:cNvSpPr>
            <a:spLocks noChangeArrowheads="1"/>
          </p:cNvSpPr>
          <p:nvPr/>
        </p:nvSpPr>
        <p:spPr bwMode="auto">
          <a:xfrm>
            <a:off x="2266554" y="1224057"/>
            <a:ext cx="6877446" cy="844128"/>
          </a:xfrm>
          <a:prstGeom prst="cloudCallout">
            <a:avLst>
              <a:gd name="adj1" fmla="val -37301"/>
              <a:gd name="adj2" fmla="val 11679"/>
            </a:avLst>
          </a:prstGeom>
          <a:gradFill rotWithShape="1">
            <a:gsLst>
              <a:gs pos="0">
                <a:srgbClr val="D9EDEF">
                  <a:gamma/>
                  <a:shade val="46275"/>
                  <a:invGamma/>
                </a:srgbClr>
              </a:gs>
              <a:gs pos="50000">
                <a:srgbClr val="D9EDEF">
                  <a:alpha val="84000"/>
                </a:srgbClr>
              </a:gs>
              <a:gs pos="100000">
                <a:srgbClr val="D9EDE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>
              <a:defRPr/>
            </a:pPr>
            <a:r>
              <a:rPr lang="ru-RU" sz="2400" b="1" dirty="0">
                <a:solidFill>
                  <a:srgbClr val="6600CC"/>
                </a:solidFill>
                <a:latin typeface="Comic Sans MS" pitchFamily="66" charset="0"/>
              </a:rPr>
              <a:t>На этом </a:t>
            </a:r>
            <a:r>
              <a:rPr lang="ru-RU" sz="2400" b="1" dirty="0" smtClean="0">
                <a:solidFill>
                  <a:srgbClr val="6600CC"/>
                </a:solidFill>
                <a:latin typeface="Comic Sans MS" pitchFamily="66" charset="0"/>
              </a:rPr>
              <a:t>уроке: </a:t>
            </a:r>
            <a:endParaRPr lang="ru-RU" sz="2400" b="1" dirty="0">
              <a:solidFill>
                <a:srgbClr val="6600CC"/>
              </a:solidFill>
              <a:latin typeface="Comic Sans MS" pitchFamily="66" charset="0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323528" y="2101093"/>
            <a:ext cx="7366520" cy="1216799"/>
          </a:xfrm>
          <a:prstGeom prst="cloudCallout">
            <a:avLst>
              <a:gd name="adj1" fmla="val -39301"/>
              <a:gd name="adj2" fmla="val -17602"/>
            </a:avLst>
          </a:prstGeom>
          <a:gradFill rotWithShape="1">
            <a:gsLst>
              <a:gs pos="0">
                <a:srgbClr val="D9EDEF">
                  <a:gamma/>
                  <a:shade val="46275"/>
                  <a:invGamma/>
                </a:srgbClr>
              </a:gs>
              <a:gs pos="50000">
                <a:srgbClr val="D9EDEF">
                  <a:alpha val="78000"/>
                </a:srgbClr>
              </a:gs>
              <a:gs pos="100000">
                <a:srgbClr val="D9EDE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r>
              <a:rPr lang="ru-RU" sz="3200" b="1" dirty="0">
                <a:latin typeface="Comic Sans MS" pitchFamily="66" charset="0"/>
              </a:rPr>
              <a:t>1</a:t>
            </a:r>
            <a:r>
              <a:rPr lang="ru-RU" sz="3200" b="1" dirty="0" smtClean="0">
                <a:latin typeface="Comic Sans MS" pitchFamily="66" charset="0"/>
              </a:rPr>
              <a:t>.</a:t>
            </a:r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ru-RU" sz="2400" b="1" dirty="0" smtClean="0"/>
              <a:t>Познакомимся с понятием ф</a:t>
            </a:r>
            <a:r>
              <a:rPr lang="ru-RU" sz="2400" b="1" dirty="0" smtClean="0"/>
              <a:t>орма, назначение формы</a:t>
            </a:r>
            <a:endParaRPr lang="ru-RU" sz="2400" b="1" dirty="0"/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941394" y="3573016"/>
            <a:ext cx="7920880" cy="1296144"/>
          </a:xfrm>
          <a:prstGeom prst="cloudCallout">
            <a:avLst>
              <a:gd name="adj1" fmla="val -39301"/>
              <a:gd name="adj2" fmla="val -17602"/>
            </a:avLst>
          </a:prstGeom>
          <a:gradFill rotWithShape="1">
            <a:gsLst>
              <a:gs pos="0">
                <a:srgbClr val="D9EDEF">
                  <a:gamma/>
                  <a:shade val="46275"/>
                  <a:invGamma/>
                </a:srgbClr>
              </a:gs>
              <a:gs pos="50000">
                <a:srgbClr val="D9EDEF">
                  <a:alpha val="78000"/>
                </a:srgbClr>
              </a:gs>
              <a:gs pos="100000">
                <a:srgbClr val="D9EDE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r>
              <a:rPr lang="ru-RU" sz="3200" b="1" dirty="0">
                <a:latin typeface="Comic Sans MS" pitchFamily="66" charset="0"/>
              </a:rPr>
              <a:t>2</a:t>
            </a:r>
            <a:r>
              <a:rPr lang="ru-RU" sz="3200" b="1" dirty="0" smtClean="0">
                <a:latin typeface="Comic Sans MS" pitchFamily="66" charset="0"/>
              </a:rPr>
              <a:t>.</a:t>
            </a:r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Научимся конструировать и настраивать формы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БД</a:t>
            </a:r>
          </a:p>
        </p:txBody>
      </p:sp>
      <p:sp>
        <p:nvSpPr>
          <p:cNvPr id="16" name="AutoShape 5"/>
          <p:cNvSpPr>
            <a:spLocks noChangeArrowheads="1"/>
          </p:cNvSpPr>
          <p:nvPr/>
        </p:nvSpPr>
        <p:spPr bwMode="auto">
          <a:xfrm>
            <a:off x="543789" y="5063020"/>
            <a:ext cx="7146259" cy="1246300"/>
          </a:xfrm>
          <a:prstGeom prst="cloudCallout">
            <a:avLst>
              <a:gd name="adj1" fmla="val -39301"/>
              <a:gd name="adj2" fmla="val -17602"/>
            </a:avLst>
          </a:prstGeom>
          <a:gradFill rotWithShape="1">
            <a:gsLst>
              <a:gs pos="0">
                <a:srgbClr val="D9EDEF">
                  <a:gamma/>
                  <a:shade val="46275"/>
                  <a:invGamma/>
                </a:srgbClr>
              </a:gs>
              <a:gs pos="50000">
                <a:srgbClr val="D9EDEF">
                  <a:alpha val="78000"/>
                </a:srgbClr>
              </a:gs>
              <a:gs pos="100000">
                <a:srgbClr val="D9EDE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r>
              <a:rPr lang="ru-RU" sz="3200" b="1" dirty="0">
                <a:latin typeface="Comic Sans MS" pitchFamily="66" charset="0"/>
              </a:rPr>
              <a:t>3</a:t>
            </a:r>
            <a:r>
              <a:rPr lang="ru-RU" sz="3200" b="1" dirty="0" smtClean="0">
                <a:latin typeface="Comic Sans MS" pitchFamily="66" charset="0"/>
              </a:rPr>
              <a:t>.</a:t>
            </a:r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ru-RU" sz="2400" b="1" dirty="0" smtClean="0">
                <a:latin typeface="Comic Sans MS" pitchFamily="66" charset="0"/>
              </a:rPr>
              <a:t>Научимся конструировать сложные формы</a:t>
            </a:r>
            <a:r>
              <a:rPr lang="ru-RU" sz="2400" dirty="0" smtClean="0">
                <a:latin typeface="Comic Sans MS" pitchFamily="66" charset="0"/>
              </a:rPr>
              <a:t> </a:t>
            </a:r>
            <a:r>
              <a:rPr lang="ru-RU" sz="2400" b="1" dirty="0">
                <a:latin typeface="Comic Sans MS" pitchFamily="66" charset="0"/>
              </a:rPr>
              <a:t>БД</a:t>
            </a:r>
            <a:endParaRPr lang="ru-RU" sz="2400" b="1" dirty="0"/>
          </a:p>
        </p:txBody>
      </p:sp>
      <p:sp>
        <p:nvSpPr>
          <p:cNvPr id="82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Цель урока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Задание </a:t>
            </a:r>
            <a:r>
              <a:rPr lang="ru-RU" b="1" dirty="0" smtClean="0"/>
              <a:t>№1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530225" algn="just">
              <a:spcBef>
                <a:spcPts val="0"/>
              </a:spcBef>
              <a:buNone/>
            </a:pPr>
            <a:r>
              <a:rPr lang="ru-RU" sz="2800" dirty="0" smtClean="0"/>
              <a:t>Для </a:t>
            </a:r>
            <a:r>
              <a:rPr lang="ru-RU" sz="2800" dirty="0"/>
              <a:t>добавления, просмотра и редактирования отдельных записей удобно пользоваться формами. Для работы с каждой таблицей создайте формы. </a:t>
            </a:r>
          </a:p>
          <a:p>
            <a:pPr marL="0" indent="530225" algn="just">
              <a:spcBef>
                <a:spcPts val="0"/>
              </a:spcBef>
              <a:buNone/>
            </a:pPr>
            <a:r>
              <a:rPr lang="ru-RU" sz="2800" dirty="0"/>
              <a:t>Для создания </a:t>
            </a:r>
            <a:r>
              <a:rPr lang="ru-RU" sz="2800" dirty="0" smtClean="0"/>
              <a:t>формы используйте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b="1" dirty="0" smtClean="0"/>
              <a:t>Мастер форм</a:t>
            </a:r>
            <a:r>
              <a:rPr lang="ru-RU" sz="2800" dirty="0"/>
              <a:t>.</a:t>
            </a:r>
            <a:r>
              <a:rPr lang="ru-RU" sz="2800" dirty="0" smtClean="0"/>
              <a:t> </a:t>
            </a:r>
            <a:endParaRPr lang="ru-RU" sz="2800" dirty="0"/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6146" name="Рисунок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0" t="21416" r="58055" b="29706"/>
          <a:stretch>
            <a:fillRect/>
          </a:stretch>
        </p:blipFill>
        <p:spPr bwMode="auto">
          <a:xfrm>
            <a:off x="3635896" y="3435537"/>
            <a:ext cx="4608512" cy="3195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334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Задание </a:t>
            </a:r>
            <a:r>
              <a:rPr lang="ru-RU" b="1" dirty="0" smtClean="0"/>
              <a:t>№</a:t>
            </a:r>
            <a:r>
              <a:rPr lang="ru-RU" b="1" dirty="0" smtClean="0"/>
              <a:t>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88043"/>
            <a:ext cx="3034680" cy="3121078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/>
              <a:t>С </a:t>
            </a:r>
            <a:r>
              <a:rPr lang="ru-RU" sz="2800" dirty="0"/>
              <a:t>помощью конструктора форм можно создать, изменить или настроить </a:t>
            </a:r>
            <a:r>
              <a:rPr lang="ru-RU" sz="2800" dirty="0" smtClean="0"/>
              <a:t>форму.</a:t>
            </a:r>
            <a:endParaRPr lang="ru-RU" sz="2800" dirty="0"/>
          </a:p>
          <a:p>
            <a:pPr algn="just"/>
            <a:endParaRPr lang="ru-RU" sz="2800" dirty="0"/>
          </a:p>
        </p:txBody>
      </p:sp>
      <p:pic>
        <p:nvPicPr>
          <p:cNvPr id="717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388043"/>
            <a:ext cx="4854091" cy="5183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71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Задание </a:t>
            </a:r>
            <a:r>
              <a:rPr lang="ru-RU" b="1" dirty="0" smtClean="0"/>
              <a:t>№2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buNone/>
            </a:pPr>
            <a:r>
              <a:rPr lang="ru-RU" sz="2800" dirty="0"/>
              <a:t>добавьте кнопки управления: для этого выберите объект </a:t>
            </a:r>
            <a:r>
              <a:rPr lang="ru-RU" sz="2800" b="1" dirty="0"/>
              <a:t>Кнопка</a:t>
            </a:r>
            <a:r>
              <a:rPr lang="ru-RU" sz="2800" dirty="0"/>
              <a:t>, разместите на форме и сделайте настройку действия с помощью мастера </a:t>
            </a:r>
            <a:r>
              <a:rPr lang="ru-RU" sz="2800" b="1" dirty="0"/>
              <a:t>Создание кнопок</a:t>
            </a:r>
            <a:r>
              <a:rPr lang="ru-RU" sz="2800" dirty="0"/>
              <a:t>.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5" t="12755" r="40582" b="30923"/>
          <a:stretch>
            <a:fillRect/>
          </a:stretch>
        </p:blipFill>
        <p:spPr bwMode="auto">
          <a:xfrm>
            <a:off x="2123728" y="3078162"/>
            <a:ext cx="5178482" cy="3519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00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Задание </a:t>
            </a:r>
            <a:r>
              <a:rPr lang="ru-RU" b="1" dirty="0" smtClean="0"/>
              <a:t>№2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dirty="0"/>
              <a:t>введите несколько записей в таблицу с помощью измененной  формы;</a:t>
            </a:r>
          </a:p>
          <a:p>
            <a:pPr algn="just"/>
            <a:r>
              <a:rPr lang="ru-RU" sz="2800" dirty="0"/>
              <a:t>выполните настройку всех форм.</a:t>
            </a:r>
          </a:p>
          <a:p>
            <a:pPr marL="0" indent="0" algn="just">
              <a:buNone/>
            </a:pPr>
            <a:endParaRPr lang="ru-RU" sz="2800" dirty="0"/>
          </a:p>
        </p:txBody>
      </p:sp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46" t="29669" r="26109" b="27347"/>
          <a:stretch>
            <a:fillRect/>
          </a:stretch>
        </p:blipFill>
        <p:spPr bwMode="auto">
          <a:xfrm>
            <a:off x="243327" y="2731655"/>
            <a:ext cx="3153084" cy="2171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99" t="32959" r="24655" b="31160"/>
          <a:stretch>
            <a:fillRect/>
          </a:stretch>
        </p:blipFill>
        <p:spPr bwMode="auto">
          <a:xfrm>
            <a:off x="971600" y="4068266"/>
            <a:ext cx="3823295" cy="2080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63" t="30637" r="25490" b="26224"/>
          <a:stretch>
            <a:fillRect/>
          </a:stretch>
        </p:blipFill>
        <p:spPr bwMode="auto">
          <a:xfrm>
            <a:off x="3923927" y="2756388"/>
            <a:ext cx="3400545" cy="2352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08" t="30637" r="20352" b="27327"/>
          <a:stretch>
            <a:fillRect/>
          </a:stretch>
        </p:blipFill>
        <p:spPr bwMode="auto">
          <a:xfrm>
            <a:off x="4283968" y="4221088"/>
            <a:ext cx="4606925" cy="2375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18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Задание </a:t>
            </a:r>
            <a:r>
              <a:rPr lang="ru-RU" b="1" dirty="0" smtClean="0"/>
              <a:t>№</a:t>
            </a:r>
            <a:r>
              <a:rPr lang="ru-RU" b="1" dirty="0"/>
              <a:t>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400" dirty="0" smtClean="0"/>
              <a:t>Для </a:t>
            </a:r>
            <a:r>
              <a:rPr lang="ru-RU" sz="2400" dirty="0"/>
              <a:t>создания сложной формы </a:t>
            </a:r>
            <a:r>
              <a:rPr lang="ru-RU" sz="2400" b="1" dirty="0" smtClean="0"/>
              <a:t>Лошади </a:t>
            </a:r>
            <a:r>
              <a:rPr lang="ru-RU" sz="2400" dirty="0" smtClean="0"/>
              <a:t>с помощью </a:t>
            </a:r>
            <a:r>
              <a:rPr lang="ru-RU" sz="2400" b="1" dirty="0" smtClean="0"/>
              <a:t>Мастера </a:t>
            </a:r>
            <a:r>
              <a:rPr lang="ru-RU" sz="2400" b="1" dirty="0"/>
              <a:t>форм</a:t>
            </a:r>
            <a:r>
              <a:rPr lang="ru-RU" sz="2400" dirty="0"/>
              <a:t> </a:t>
            </a:r>
            <a:r>
              <a:rPr lang="ru-RU" sz="2400" dirty="0" smtClean="0"/>
              <a:t> выберите </a:t>
            </a:r>
            <a:r>
              <a:rPr lang="ru-RU" sz="2400" dirty="0"/>
              <a:t>поля, которые будут размещаться на форме, открывая различные источники </a:t>
            </a:r>
            <a:r>
              <a:rPr lang="ru-RU" sz="2400" dirty="0" smtClean="0"/>
              <a:t>данных. Если </a:t>
            </a:r>
            <a:r>
              <a:rPr lang="ru-RU" sz="2400" dirty="0"/>
              <a:t>необходимо изменить расположение элементов, запустите </a:t>
            </a:r>
            <a:r>
              <a:rPr lang="ru-RU" sz="2400" b="1" dirty="0"/>
              <a:t>Конструктор</a:t>
            </a:r>
            <a:r>
              <a:rPr lang="ru-RU" sz="2400" dirty="0"/>
              <a:t> формы, сделайте настройку.</a:t>
            </a:r>
          </a:p>
          <a:p>
            <a:pPr algn="just"/>
            <a:endParaRPr lang="ru-RU" sz="24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54" t="18929" r="546" b="3290"/>
          <a:stretch>
            <a:fillRect/>
          </a:stretch>
        </p:blipFill>
        <p:spPr bwMode="auto">
          <a:xfrm>
            <a:off x="2123728" y="3212976"/>
            <a:ext cx="694050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635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ершина горы">
  <a:themeElements>
    <a:clrScheme name="Вершина горы 8">
      <a:dk1>
        <a:srgbClr val="404B3D"/>
      </a:dk1>
      <a:lt1>
        <a:srgbClr val="FFFFFF"/>
      </a:lt1>
      <a:dk2>
        <a:srgbClr val="A7A491"/>
      </a:dk2>
      <a:lt2>
        <a:srgbClr val="CCD0CA"/>
      </a:lt2>
      <a:accent1>
        <a:srgbClr val="33CCCC"/>
      </a:accent1>
      <a:accent2>
        <a:srgbClr val="004E4C"/>
      </a:accent2>
      <a:accent3>
        <a:srgbClr val="D0CFC7"/>
      </a:accent3>
      <a:accent4>
        <a:srgbClr val="DADADA"/>
      </a:accent4>
      <a:accent5>
        <a:srgbClr val="ADE2E2"/>
      </a:accent5>
      <a:accent6>
        <a:srgbClr val="004644"/>
      </a:accent6>
      <a:hlink>
        <a:srgbClr val="477781"/>
      </a:hlink>
      <a:folHlink>
        <a:srgbClr val="85CC74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ight-blue_flower">
  <a:themeElements>
    <a:clrScheme name="Light-blue_flower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Light-blue_flower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ight-blue_flow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-blue_flow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-blue_flow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-blue_flow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-blue_flow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-blue_flow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Специальное оформление">
  <a:themeElements>
    <a:clrScheme name="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пециальное оформление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db2004167l">
  <a:themeElements>
    <a:clrScheme name="Тема Office 3">
      <a:dk1>
        <a:srgbClr val="132767"/>
      </a:dk1>
      <a:lt1>
        <a:srgbClr val="FFFFFF"/>
      </a:lt1>
      <a:dk2>
        <a:srgbClr val="184BB2"/>
      </a:dk2>
      <a:lt2>
        <a:srgbClr val="C0C0C0"/>
      </a:lt2>
      <a:accent1>
        <a:srgbClr val="22A2E2"/>
      </a:accent1>
      <a:accent2>
        <a:srgbClr val="81CFEB"/>
      </a:accent2>
      <a:accent3>
        <a:srgbClr val="FFFFFF"/>
      </a:accent3>
      <a:accent4>
        <a:srgbClr val="0E2057"/>
      </a:accent4>
      <a:accent5>
        <a:srgbClr val="ABCEEE"/>
      </a:accent5>
      <a:accent6>
        <a:srgbClr val="74BBD5"/>
      </a:accent6>
      <a:hlink>
        <a:srgbClr val="55ABA9"/>
      </a:hlink>
      <a:folHlink>
        <a:srgbClr val="DCCA42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E3558"/>
        </a:dk1>
        <a:lt1>
          <a:srgbClr val="FFFFFF"/>
        </a:lt1>
        <a:dk2>
          <a:srgbClr val="006666"/>
        </a:dk2>
        <a:lt2>
          <a:srgbClr val="969696"/>
        </a:lt2>
        <a:accent1>
          <a:srgbClr val="E3BE05"/>
        </a:accent1>
        <a:accent2>
          <a:srgbClr val="4BC77A"/>
        </a:accent2>
        <a:accent3>
          <a:srgbClr val="FFFFFF"/>
        </a:accent3>
        <a:accent4>
          <a:srgbClr val="0A2C4A"/>
        </a:accent4>
        <a:accent5>
          <a:srgbClr val="EFDBAA"/>
        </a:accent5>
        <a:accent6>
          <a:srgbClr val="43B46E"/>
        </a:accent6>
        <a:hlink>
          <a:srgbClr val="CC33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55238D"/>
        </a:dk1>
        <a:lt1>
          <a:srgbClr val="FFFFFF"/>
        </a:lt1>
        <a:dk2>
          <a:srgbClr val="754ECC"/>
        </a:dk2>
        <a:lt2>
          <a:srgbClr val="C0C0C0"/>
        </a:lt2>
        <a:accent1>
          <a:srgbClr val="869EEC"/>
        </a:accent1>
        <a:accent2>
          <a:srgbClr val="EFA441"/>
        </a:accent2>
        <a:accent3>
          <a:srgbClr val="FFFFFF"/>
        </a:accent3>
        <a:accent4>
          <a:srgbClr val="471C78"/>
        </a:accent4>
        <a:accent5>
          <a:srgbClr val="C3CCF4"/>
        </a:accent5>
        <a:accent6>
          <a:srgbClr val="D9943A"/>
        </a:accent6>
        <a:hlink>
          <a:srgbClr val="63C398"/>
        </a:hlink>
        <a:folHlink>
          <a:srgbClr val="AAC85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132767"/>
        </a:dk1>
        <a:lt1>
          <a:srgbClr val="FFFFFF"/>
        </a:lt1>
        <a:dk2>
          <a:srgbClr val="184BB2"/>
        </a:dk2>
        <a:lt2>
          <a:srgbClr val="C0C0C0"/>
        </a:lt2>
        <a:accent1>
          <a:srgbClr val="22A2E2"/>
        </a:accent1>
        <a:accent2>
          <a:srgbClr val="81CFEB"/>
        </a:accent2>
        <a:accent3>
          <a:srgbClr val="FFFFFF"/>
        </a:accent3>
        <a:accent4>
          <a:srgbClr val="0E2057"/>
        </a:accent4>
        <a:accent5>
          <a:srgbClr val="ABCEEE"/>
        </a:accent5>
        <a:accent6>
          <a:srgbClr val="74BBD5"/>
        </a:accent6>
        <a:hlink>
          <a:srgbClr val="55ABA9"/>
        </a:hlink>
        <a:folHlink>
          <a:srgbClr val="DCCA4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2812</TotalTime>
  <Words>163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Вершина горы</vt:lpstr>
      <vt:lpstr>Light-blue_flower</vt:lpstr>
      <vt:lpstr>Специальное оформление</vt:lpstr>
      <vt:lpstr>cdb2004167l</vt:lpstr>
      <vt:lpstr>Image</vt:lpstr>
      <vt:lpstr>Проектирование базы данных</vt:lpstr>
      <vt:lpstr>Цель урока</vt:lpstr>
      <vt:lpstr>Задание №1</vt:lpstr>
      <vt:lpstr>Задание №1</vt:lpstr>
      <vt:lpstr>Задание №2</vt:lpstr>
      <vt:lpstr>Задание №2</vt:lpstr>
      <vt:lpstr>Задание №3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Базы данных</dc:title>
  <dc:creator>Макарова М.Е.</dc:creator>
  <cp:lastModifiedBy>HP</cp:lastModifiedBy>
  <cp:revision>175</cp:revision>
  <dcterms:created xsi:type="dcterms:W3CDTF">2006-10-20T15:12:50Z</dcterms:created>
  <dcterms:modified xsi:type="dcterms:W3CDTF">2017-11-05T16:26:49Z</dcterms:modified>
</cp:coreProperties>
</file>