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952" r:id="rId2"/>
  </p:sldMasterIdLst>
  <p:notesMasterIdLst>
    <p:notesMasterId r:id="rId24"/>
  </p:notesMasterIdLst>
  <p:sldIdLst>
    <p:sldId id="256" r:id="rId3"/>
    <p:sldId id="270" r:id="rId4"/>
    <p:sldId id="326" r:id="rId5"/>
    <p:sldId id="285" r:id="rId6"/>
    <p:sldId id="324" r:id="rId7"/>
    <p:sldId id="287" r:id="rId8"/>
    <p:sldId id="325" r:id="rId9"/>
    <p:sldId id="289" r:id="rId10"/>
    <p:sldId id="288" r:id="rId11"/>
    <p:sldId id="322" r:id="rId12"/>
    <p:sldId id="321" r:id="rId13"/>
    <p:sldId id="294" r:id="rId14"/>
    <p:sldId id="295" r:id="rId15"/>
    <p:sldId id="301" r:id="rId16"/>
    <p:sldId id="303" r:id="rId17"/>
    <p:sldId id="304" r:id="rId18"/>
    <p:sldId id="306" r:id="rId19"/>
    <p:sldId id="309" r:id="rId20"/>
    <p:sldId id="310" r:id="rId21"/>
    <p:sldId id="313" r:id="rId22"/>
    <p:sldId id="323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FF99FF"/>
    <a:srgbClr val="B6FCC3"/>
    <a:srgbClr val="82FA99"/>
    <a:srgbClr val="A1DA00"/>
    <a:srgbClr val="000000"/>
    <a:srgbClr val="FF0000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6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74D6C67-4FE4-449D-B612-EEE801A945FA}" type="doc">
      <dgm:prSet loTypeId="urn:microsoft.com/office/officeart/2005/8/layout/hierarchy1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7E8641B0-ABAA-4406-9090-9F460146EFC6}">
      <dgm:prSet phldrT="[Текст]" custT="1"/>
      <dgm:spPr/>
      <dgm:t>
        <a:bodyPr/>
        <a:lstStyle/>
        <a:p>
          <a:r>
            <a:rPr lang="ru-RU" sz="900"/>
            <a:t>институт</a:t>
          </a:r>
        </a:p>
      </dgm:t>
    </dgm:pt>
    <dgm:pt modelId="{7E5F01D0-E26D-43A6-AEAB-1E4655C6C7F2}" type="parTrans" cxnId="{88BA16AB-E308-4EBD-B3DC-CAAF11330708}">
      <dgm:prSet/>
      <dgm:spPr/>
      <dgm:t>
        <a:bodyPr/>
        <a:lstStyle/>
        <a:p>
          <a:endParaRPr lang="ru-RU"/>
        </a:p>
      </dgm:t>
    </dgm:pt>
    <dgm:pt modelId="{E747FAF1-498E-46ED-A3E9-4F0CCE287FB6}" type="sibTrans" cxnId="{88BA16AB-E308-4EBD-B3DC-CAAF11330708}">
      <dgm:prSet/>
      <dgm:spPr/>
      <dgm:t>
        <a:bodyPr/>
        <a:lstStyle/>
        <a:p>
          <a:endParaRPr lang="ru-RU"/>
        </a:p>
      </dgm:t>
    </dgm:pt>
    <dgm:pt modelId="{0B09E82F-371C-4DA1-9DCE-20C8A29F2C8F}">
      <dgm:prSet phldrT="[Текст]" custT="1"/>
      <dgm:spPr/>
      <dgm:t>
        <a:bodyPr/>
        <a:lstStyle/>
        <a:p>
          <a:r>
            <a:rPr lang="ru-RU" sz="900"/>
            <a:t>физический факультет</a:t>
          </a:r>
        </a:p>
      </dgm:t>
    </dgm:pt>
    <dgm:pt modelId="{AEDE9796-EF40-48EB-9778-CCAF1C883B71}" type="parTrans" cxnId="{E7C94C51-BA6E-4D50-8C00-47408AA95897}">
      <dgm:prSet/>
      <dgm:spPr/>
      <dgm:t>
        <a:bodyPr/>
        <a:lstStyle/>
        <a:p>
          <a:endParaRPr lang="ru-RU"/>
        </a:p>
      </dgm:t>
    </dgm:pt>
    <dgm:pt modelId="{A812B77F-EFE8-4659-B564-D3D0099267BA}" type="sibTrans" cxnId="{E7C94C51-BA6E-4D50-8C00-47408AA95897}">
      <dgm:prSet/>
      <dgm:spPr/>
      <dgm:t>
        <a:bodyPr/>
        <a:lstStyle/>
        <a:p>
          <a:endParaRPr lang="ru-RU"/>
        </a:p>
      </dgm:t>
    </dgm:pt>
    <dgm:pt modelId="{0A928C12-3142-4B09-8FEC-87554F64B11E}">
      <dgm:prSet phldrT="[Текст]" custT="1"/>
      <dgm:spPr/>
      <dgm:t>
        <a:bodyPr/>
        <a:lstStyle/>
        <a:p>
          <a:r>
            <a:rPr lang="ru-RU" sz="900"/>
            <a:t>кафедра общей физики</a:t>
          </a:r>
        </a:p>
      </dgm:t>
    </dgm:pt>
    <dgm:pt modelId="{B28811F8-0D12-425F-8853-7303C4D7BFDA}" type="parTrans" cxnId="{CB4C887B-A89E-439C-A88A-86B218CB44AF}">
      <dgm:prSet/>
      <dgm:spPr/>
      <dgm:t>
        <a:bodyPr/>
        <a:lstStyle/>
        <a:p>
          <a:endParaRPr lang="ru-RU"/>
        </a:p>
      </dgm:t>
    </dgm:pt>
    <dgm:pt modelId="{481FB4EC-02B8-432C-8D75-08C45613C147}" type="sibTrans" cxnId="{CB4C887B-A89E-439C-A88A-86B218CB44AF}">
      <dgm:prSet/>
      <dgm:spPr/>
      <dgm:t>
        <a:bodyPr/>
        <a:lstStyle/>
        <a:p>
          <a:endParaRPr lang="ru-RU"/>
        </a:p>
      </dgm:t>
    </dgm:pt>
    <dgm:pt modelId="{929AA043-9724-4FD7-9CA1-D098746CFE1A}">
      <dgm:prSet phldrT="[Текст]" custT="1"/>
      <dgm:spPr/>
      <dgm:t>
        <a:bodyPr/>
        <a:lstStyle/>
        <a:p>
          <a:r>
            <a:rPr lang="ru-RU" sz="900"/>
            <a:t>кафедра теоретич. физики</a:t>
          </a:r>
        </a:p>
      </dgm:t>
    </dgm:pt>
    <dgm:pt modelId="{F7B8BAD1-3B1E-4CED-BA00-744EE97ABE0E}" type="parTrans" cxnId="{816667EB-1C9E-4FFD-9F39-69C3ED64321B}">
      <dgm:prSet/>
      <dgm:spPr/>
      <dgm:t>
        <a:bodyPr/>
        <a:lstStyle/>
        <a:p>
          <a:endParaRPr lang="ru-RU"/>
        </a:p>
      </dgm:t>
    </dgm:pt>
    <dgm:pt modelId="{E9E19491-1136-4E9C-8F3E-46BED454CEE6}" type="sibTrans" cxnId="{816667EB-1C9E-4FFD-9F39-69C3ED64321B}">
      <dgm:prSet/>
      <dgm:spPr/>
      <dgm:t>
        <a:bodyPr/>
        <a:lstStyle/>
        <a:p>
          <a:endParaRPr lang="ru-RU"/>
        </a:p>
      </dgm:t>
    </dgm:pt>
    <dgm:pt modelId="{D2613FD0-A90E-47C6-B987-6CC06140AFB5}">
      <dgm:prSet phldrT="[Текст]" custT="1"/>
      <dgm:spPr/>
      <dgm:t>
        <a:bodyPr/>
        <a:lstStyle/>
        <a:p>
          <a:r>
            <a:rPr lang="ru-RU" sz="900" dirty="0"/>
            <a:t>химический факультет</a:t>
          </a:r>
        </a:p>
      </dgm:t>
    </dgm:pt>
    <dgm:pt modelId="{FBE7CC58-F860-424D-8C53-ECADBED40D16}" type="parTrans" cxnId="{56563B44-F1A4-44B8-9E3F-31FC49DB734B}">
      <dgm:prSet/>
      <dgm:spPr/>
      <dgm:t>
        <a:bodyPr/>
        <a:lstStyle/>
        <a:p>
          <a:endParaRPr lang="ru-RU"/>
        </a:p>
      </dgm:t>
    </dgm:pt>
    <dgm:pt modelId="{17C813E3-266A-462A-AF3F-966B4C10E538}" type="sibTrans" cxnId="{56563B44-F1A4-44B8-9E3F-31FC49DB734B}">
      <dgm:prSet/>
      <dgm:spPr/>
      <dgm:t>
        <a:bodyPr/>
        <a:lstStyle/>
        <a:p>
          <a:endParaRPr lang="ru-RU"/>
        </a:p>
      </dgm:t>
    </dgm:pt>
    <dgm:pt modelId="{B68A9723-E80E-4F0A-8B4E-20243A493DCD}">
      <dgm:prSet phldrT="[Текст]" custT="1"/>
      <dgm:spPr/>
      <dgm:t>
        <a:bodyPr/>
        <a:lstStyle/>
        <a:p>
          <a:r>
            <a:rPr lang="ru-RU" sz="900"/>
            <a:t>кафедра органич. химии</a:t>
          </a:r>
        </a:p>
      </dgm:t>
    </dgm:pt>
    <dgm:pt modelId="{474ED4EC-07C7-4CB6-B7D8-2FCC906BB88F}" type="parTrans" cxnId="{FA0DF216-8FD5-41B6-A03A-0AA00060C2F2}">
      <dgm:prSet/>
      <dgm:spPr/>
      <dgm:t>
        <a:bodyPr/>
        <a:lstStyle/>
        <a:p>
          <a:endParaRPr lang="ru-RU"/>
        </a:p>
      </dgm:t>
    </dgm:pt>
    <dgm:pt modelId="{F866DA6F-B951-4217-8A2A-1F12BDA4D2FF}" type="sibTrans" cxnId="{FA0DF216-8FD5-41B6-A03A-0AA00060C2F2}">
      <dgm:prSet/>
      <dgm:spPr/>
      <dgm:t>
        <a:bodyPr/>
        <a:lstStyle/>
        <a:p>
          <a:endParaRPr lang="ru-RU"/>
        </a:p>
      </dgm:t>
    </dgm:pt>
    <dgm:pt modelId="{54FB565D-3522-4D1E-BD47-104E974E44AA}">
      <dgm:prSet custT="1"/>
      <dgm:spPr/>
      <dgm:t>
        <a:bodyPr/>
        <a:lstStyle/>
        <a:p>
          <a:r>
            <a:rPr lang="ru-RU" sz="900"/>
            <a:t>биологич. факультет</a:t>
          </a:r>
        </a:p>
      </dgm:t>
    </dgm:pt>
    <dgm:pt modelId="{50F84AA8-367B-4495-AFF0-9FC56EADC5E6}" type="parTrans" cxnId="{8548100D-86CF-43BE-9CD5-18EBC2309DC3}">
      <dgm:prSet/>
      <dgm:spPr/>
      <dgm:t>
        <a:bodyPr/>
        <a:lstStyle/>
        <a:p>
          <a:endParaRPr lang="ru-RU"/>
        </a:p>
      </dgm:t>
    </dgm:pt>
    <dgm:pt modelId="{9612460F-AAF5-45A4-B4EE-32D92B6063B4}" type="sibTrans" cxnId="{8548100D-86CF-43BE-9CD5-18EBC2309DC3}">
      <dgm:prSet/>
      <dgm:spPr/>
      <dgm:t>
        <a:bodyPr/>
        <a:lstStyle/>
        <a:p>
          <a:endParaRPr lang="ru-RU"/>
        </a:p>
      </dgm:t>
    </dgm:pt>
    <dgm:pt modelId="{706477E1-88A5-4BD8-B4FA-13ACB65B0D9D}">
      <dgm:prSet custT="1"/>
      <dgm:spPr/>
      <dgm:t>
        <a:bodyPr/>
        <a:lstStyle/>
        <a:p>
          <a:r>
            <a:rPr lang="ru-RU" sz="900"/>
            <a:t>кафедра эксперим. физики</a:t>
          </a:r>
        </a:p>
      </dgm:t>
    </dgm:pt>
    <dgm:pt modelId="{EAFE2BA1-124F-492B-8199-5D062AE43F3F}" type="parTrans" cxnId="{E22159CE-A94D-41AA-9972-6FFEA5A9490A}">
      <dgm:prSet/>
      <dgm:spPr/>
      <dgm:t>
        <a:bodyPr/>
        <a:lstStyle/>
        <a:p>
          <a:endParaRPr lang="ru-RU"/>
        </a:p>
      </dgm:t>
    </dgm:pt>
    <dgm:pt modelId="{5E3E3415-E0F2-4F55-907E-1A24E00A14E8}" type="sibTrans" cxnId="{E22159CE-A94D-41AA-9972-6FFEA5A9490A}">
      <dgm:prSet/>
      <dgm:spPr/>
      <dgm:t>
        <a:bodyPr/>
        <a:lstStyle/>
        <a:p>
          <a:endParaRPr lang="ru-RU"/>
        </a:p>
      </dgm:t>
    </dgm:pt>
    <dgm:pt modelId="{9AAB727A-7A22-4475-A6CF-BF5D285AF3A5}">
      <dgm:prSet phldrT="[Текст]" custT="1"/>
      <dgm:spPr/>
      <dgm:t>
        <a:bodyPr/>
        <a:lstStyle/>
        <a:p>
          <a:r>
            <a:rPr lang="ru-RU" sz="900"/>
            <a:t>кафедра неорганич. химии</a:t>
          </a:r>
        </a:p>
      </dgm:t>
    </dgm:pt>
    <dgm:pt modelId="{693CB9F9-4697-4BFE-8B9B-05BC36DC7B31}" type="parTrans" cxnId="{9E20BB37-D07E-4C55-BB28-EEE165212D51}">
      <dgm:prSet/>
      <dgm:spPr/>
      <dgm:t>
        <a:bodyPr/>
        <a:lstStyle/>
        <a:p>
          <a:endParaRPr lang="ru-RU"/>
        </a:p>
      </dgm:t>
    </dgm:pt>
    <dgm:pt modelId="{255E1A51-BC95-4A2F-9D82-9D87163E87C1}" type="sibTrans" cxnId="{9E20BB37-D07E-4C55-BB28-EEE165212D51}">
      <dgm:prSet/>
      <dgm:spPr/>
      <dgm:t>
        <a:bodyPr/>
        <a:lstStyle/>
        <a:p>
          <a:endParaRPr lang="ru-RU"/>
        </a:p>
      </dgm:t>
    </dgm:pt>
    <dgm:pt modelId="{51C859C5-F070-463F-911E-A91013BEDEF3}">
      <dgm:prSet custT="1"/>
      <dgm:spPr/>
      <dgm:t>
        <a:bodyPr/>
        <a:lstStyle/>
        <a:p>
          <a:r>
            <a:rPr lang="ru-RU" sz="900"/>
            <a:t>кафедра ботаники</a:t>
          </a:r>
        </a:p>
      </dgm:t>
    </dgm:pt>
    <dgm:pt modelId="{6A53726A-B019-4249-8792-765A441F723A}" type="parTrans" cxnId="{66670039-A8CC-4DA3-B218-B9120565664B}">
      <dgm:prSet/>
      <dgm:spPr/>
      <dgm:t>
        <a:bodyPr/>
        <a:lstStyle/>
        <a:p>
          <a:endParaRPr lang="ru-RU"/>
        </a:p>
      </dgm:t>
    </dgm:pt>
    <dgm:pt modelId="{28308FDE-8E4A-4FA2-8415-47478B31A84E}" type="sibTrans" cxnId="{66670039-A8CC-4DA3-B218-B9120565664B}">
      <dgm:prSet/>
      <dgm:spPr/>
      <dgm:t>
        <a:bodyPr/>
        <a:lstStyle/>
        <a:p>
          <a:endParaRPr lang="ru-RU"/>
        </a:p>
      </dgm:t>
    </dgm:pt>
    <dgm:pt modelId="{D7CCD9BE-B82A-4F72-B1D4-9E11DDB2E3A6}">
      <dgm:prSet custT="1"/>
      <dgm:spPr/>
      <dgm:t>
        <a:bodyPr/>
        <a:lstStyle/>
        <a:p>
          <a:r>
            <a:rPr lang="ru-RU" sz="900"/>
            <a:t>кафедра зоологии</a:t>
          </a:r>
        </a:p>
      </dgm:t>
    </dgm:pt>
    <dgm:pt modelId="{2EB54D5E-7873-4E51-AAA4-650DD8A66AFC}" type="parTrans" cxnId="{8931AE7D-F692-4B23-9945-AA08F6BDBE09}">
      <dgm:prSet/>
      <dgm:spPr/>
      <dgm:t>
        <a:bodyPr/>
        <a:lstStyle/>
        <a:p>
          <a:endParaRPr lang="ru-RU"/>
        </a:p>
      </dgm:t>
    </dgm:pt>
    <dgm:pt modelId="{D7E62D82-BDB1-45CC-87A4-256AC9613C28}" type="sibTrans" cxnId="{8931AE7D-F692-4B23-9945-AA08F6BDBE09}">
      <dgm:prSet/>
      <dgm:spPr/>
      <dgm:t>
        <a:bodyPr/>
        <a:lstStyle/>
        <a:p>
          <a:endParaRPr lang="ru-RU"/>
        </a:p>
      </dgm:t>
    </dgm:pt>
    <dgm:pt modelId="{A59A94B8-10BF-4209-8111-D8C82CC9932E}">
      <dgm:prSet custT="1"/>
      <dgm:spPr/>
      <dgm:t>
        <a:bodyPr/>
        <a:lstStyle/>
        <a:p>
          <a:r>
            <a:rPr lang="ru-RU" sz="900"/>
            <a:t>кафедра анатомии</a:t>
          </a:r>
        </a:p>
      </dgm:t>
    </dgm:pt>
    <dgm:pt modelId="{9849A1FA-88C3-4539-8AD5-2955530B8D46}" type="parTrans" cxnId="{8C73BFC5-FC70-4CC3-9A20-EACC736814CC}">
      <dgm:prSet/>
      <dgm:spPr/>
      <dgm:t>
        <a:bodyPr/>
        <a:lstStyle/>
        <a:p>
          <a:endParaRPr lang="ru-RU"/>
        </a:p>
      </dgm:t>
    </dgm:pt>
    <dgm:pt modelId="{CE1B1C10-20E1-4CB4-960C-BCA5115B792F}" type="sibTrans" cxnId="{8C73BFC5-FC70-4CC3-9A20-EACC736814CC}">
      <dgm:prSet/>
      <dgm:spPr/>
      <dgm:t>
        <a:bodyPr/>
        <a:lstStyle/>
        <a:p>
          <a:endParaRPr lang="ru-RU"/>
        </a:p>
      </dgm:t>
    </dgm:pt>
    <dgm:pt modelId="{405F88E7-6213-4061-BCE8-BEDCCC92A0D4}" type="pres">
      <dgm:prSet presAssocID="{374D6C67-4FE4-449D-B612-EEE801A945F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A585151-CA12-42FD-AA06-9D83DD600FC7}" type="pres">
      <dgm:prSet presAssocID="{7E8641B0-ABAA-4406-9090-9F460146EFC6}" presName="hierRoot1" presStyleCnt="0"/>
      <dgm:spPr/>
    </dgm:pt>
    <dgm:pt modelId="{0E7F5B09-DF10-4513-89DA-D9162773FD7D}" type="pres">
      <dgm:prSet presAssocID="{7E8641B0-ABAA-4406-9090-9F460146EFC6}" presName="composite" presStyleCnt="0"/>
      <dgm:spPr/>
    </dgm:pt>
    <dgm:pt modelId="{1443D2A8-D65A-4495-9E7A-64EFAC124612}" type="pres">
      <dgm:prSet presAssocID="{7E8641B0-ABAA-4406-9090-9F460146EFC6}" presName="background" presStyleLbl="node0" presStyleIdx="0" presStyleCnt="1"/>
      <dgm:spPr/>
    </dgm:pt>
    <dgm:pt modelId="{49F17D96-993C-43A0-AB8C-BF0A8734346B}" type="pres">
      <dgm:prSet presAssocID="{7E8641B0-ABAA-4406-9090-9F460146EFC6}" presName="text" presStyleLbl="fgAcc0" presStyleIdx="0" presStyleCnt="1" custScaleX="1250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08D370A-C761-408B-8B93-2B614806350C}" type="pres">
      <dgm:prSet presAssocID="{7E8641B0-ABAA-4406-9090-9F460146EFC6}" presName="hierChild2" presStyleCnt="0"/>
      <dgm:spPr/>
    </dgm:pt>
    <dgm:pt modelId="{C5B492D8-84A2-4B8F-AB46-198EEA82E25F}" type="pres">
      <dgm:prSet presAssocID="{AEDE9796-EF40-48EB-9778-CCAF1C883B71}" presName="Name10" presStyleLbl="parChTrans1D2" presStyleIdx="0" presStyleCnt="3"/>
      <dgm:spPr/>
      <dgm:t>
        <a:bodyPr/>
        <a:lstStyle/>
        <a:p>
          <a:endParaRPr lang="ru-RU"/>
        </a:p>
      </dgm:t>
    </dgm:pt>
    <dgm:pt modelId="{EC66327A-1893-45DE-B23F-91C8C927E962}" type="pres">
      <dgm:prSet presAssocID="{0B09E82F-371C-4DA1-9DCE-20C8A29F2C8F}" presName="hierRoot2" presStyleCnt="0"/>
      <dgm:spPr/>
    </dgm:pt>
    <dgm:pt modelId="{2AA86840-4F30-41E5-B38E-AEF13D4BBB42}" type="pres">
      <dgm:prSet presAssocID="{0B09E82F-371C-4DA1-9DCE-20C8A29F2C8F}" presName="composite2" presStyleCnt="0"/>
      <dgm:spPr/>
    </dgm:pt>
    <dgm:pt modelId="{EBB39FAE-AC5E-407C-83BD-69D36040E52C}" type="pres">
      <dgm:prSet presAssocID="{0B09E82F-371C-4DA1-9DCE-20C8A29F2C8F}" presName="background2" presStyleLbl="node2" presStyleIdx="0" presStyleCnt="3"/>
      <dgm:spPr/>
    </dgm:pt>
    <dgm:pt modelId="{9B3BDFBD-2AFC-4A4C-B548-5588F51C7387}" type="pres">
      <dgm:prSet presAssocID="{0B09E82F-371C-4DA1-9DCE-20C8A29F2C8F}" presName="text2" presStyleLbl="fgAcc2" presStyleIdx="0" presStyleCnt="3" custScaleX="1250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114EC81-43D0-4C4E-9D5F-032F4485B18B}" type="pres">
      <dgm:prSet presAssocID="{0B09E82F-371C-4DA1-9DCE-20C8A29F2C8F}" presName="hierChild3" presStyleCnt="0"/>
      <dgm:spPr/>
    </dgm:pt>
    <dgm:pt modelId="{B8A0049E-BA84-4042-8B99-99EDB75DCB6E}" type="pres">
      <dgm:prSet presAssocID="{B28811F8-0D12-425F-8853-7303C4D7BFDA}" presName="Name17" presStyleLbl="parChTrans1D3" presStyleIdx="0" presStyleCnt="8"/>
      <dgm:spPr/>
      <dgm:t>
        <a:bodyPr/>
        <a:lstStyle/>
        <a:p>
          <a:endParaRPr lang="ru-RU"/>
        </a:p>
      </dgm:t>
    </dgm:pt>
    <dgm:pt modelId="{724E171C-9304-40DB-A7E2-C12491362AC0}" type="pres">
      <dgm:prSet presAssocID="{0A928C12-3142-4B09-8FEC-87554F64B11E}" presName="hierRoot3" presStyleCnt="0"/>
      <dgm:spPr/>
    </dgm:pt>
    <dgm:pt modelId="{95E36C1E-2034-4852-ACC5-D55D8BE15358}" type="pres">
      <dgm:prSet presAssocID="{0A928C12-3142-4B09-8FEC-87554F64B11E}" presName="composite3" presStyleCnt="0"/>
      <dgm:spPr/>
    </dgm:pt>
    <dgm:pt modelId="{F23B2542-0C78-48FB-A8C5-207E5DFAD2C3}" type="pres">
      <dgm:prSet presAssocID="{0A928C12-3142-4B09-8FEC-87554F64B11E}" presName="background3" presStyleLbl="node3" presStyleIdx="0" presStyleCnt="8"/>
      <dgm:spPr/>
    </dgm:pt>
    <dgm:pt modelId="{270A89F4-4869-40C0-A205-8E7E05207893}" type="pres">
      <dgm:prSet presAssocID="{0A928C12-3142-4B09-8FEC-87554F64B11E}" presName="text3" presStyleLbl="fgAcc3" presStyleIdx="0" presStyleCnt="8" custScaleX="1250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C0EC71A-DBA0-4D68-9CBF-5E6D4331908B}" type="pres">
      <dgm:prSet presAssocID="{0A928C12-3142-4B09-8FEC-87554F64B11E}" presName="hierChild4" presStyleCnt="0"/>
      <dgm:spPr/>
    </dgm:pt>
    <dgm:pt modelId="{1192968E-DCC4-4F14-9E66-8AE5C5B5AE88}" type="pres">
      <dgm:prSet presAssocID="{F7B8BAD1-3B1E-4CED-BA00-744EE97ABE0E}" presName="Name17" presStyleLbl="parChTrans1D3" presStyleIdx="1" presStyleCnt="8"/>
      <dgm:spPr/>
      <dgm:t>
        <a:bodyPr/>
        <a:lstStyle/>
        <a:p>
          <a:endParaRPr lang="ru-RU"/>
        </a:p>
      </dgm:t>
    </dgm:pt>
    <dgm:pt modelId="{651A2948-7891-418D-A1A8-556CD3B47A6B}" type="pres">
      <dgm:prSet presAssocID="{929AA043-9724-4FD7-9CA1-D098746CFE1A}" presName="hierRoot3" presStyleCnt="0"/>
      <dgm:spPr/>
    </dgm:pt>
    <dgm:pt modelId="{B95C089A-58BF-43BD-950F-7C4AA4253174}" type="pres">
      <dgm:prSet presAssocID="{929AA043-9724-4FD7-9CA1-D098746CFE1A}" presName="composite3" presStyleCnt="0"/>
      <dgm:spPr/>
    </dgm:pt>
    <dgm:pt modelId="{F7746819-16E8-4251-95BB-F5FF296B2E3A}" type="pres">
      <dgm:prSet presAssocID="{929AA043-9724-4FD7-9CA1-D098746CFE1A}" presName="background3" presStyleLbl="node3" presStyleIdx="1" presStyleCnt="8"/>
      <dgm:spPr/>
    </dgm:pt>
    <dgm:pt modelId="{E00BD425-3F05-4068-86D2-690B61882622}" type="pres">
      <dgm:prSet presAssocID="{929AA043-9724-4FD7-9CA1-D098746CFE1A}" presName="text3" presStyleLbl="fgAcc3" presStyleIdx="1" presStyleCnt="8" custScaleX="1250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C8C81C9-6F0A-4E90-852A-A8B728809432}" type="pres">
      <dgm:prSet presAssocID="{929AA043-9724-4FD7-9CA1-D098746CFE1A}" presName="hierChild4" presStyleCnt="0"/>
      <dgm:spPr/>
    </dgm:pt>
    <dgm:pt modelId="{6D308803-01D7-48DD-B2E1-14DFBB6F15F0}" type="pres">
      <dgm:prSet presAssocID="{EAFE2BA1-124F-492B-8199-5D062AE43F3F}" presName="Name17" presStyleLbl="parChTrans1D3" presStyleIdx="2" presStyleCnt="8"/>
      <dgm:spPr/>
      <dgm:t>
        <a:bodyPr/>
        <a:lstStyle/>
        <a:p>
          <a:endParaRPr lang="ru-RU"/>
        </a:p>
      </dgm:t>
    </dgm:pt>
    <dgm:pt modelId="{7BBB70BD-4CEE-4F86-A7C0-61049508E03B}" type="pres">
      <dgm:prSet presAssocID="{706477E1-88A5-4BD8-B4FA-13ACB65B0D9D}" presName="hierRoot3" presStyleCnt="0"/>
      <dgm:spPr/>
    </dgm:pt>
    <dgm:pt modelId="{624CE3CF-7DA5-4E63-B627-63EC94587F7F}" type="pres">
      <dgm:prSet presAssocID="{706477E1-88A5-4BD8-B4FA-13ACB65B0D9D}" presName="composite3" presStyleCnt="0"/>
      <dgm:spPr/>
    </dgm:pt>
    <dgm:pt modelId="{76C8C8A2-BB62-4C90-A677-28FD4BF3C011}" type="pres">
      <dgm:prSet presAssocID="{706477E1-88A5-4BD8-B4FA-13ACB65B0D9D}" presName="background3" presStyleLbl="node3" presStyleIdx="2" presStyleCnt="8"/>
      <dgm:spPr/>
    </dgm:pt>
    <dgm:pt modelId="{24D74CBD-0148-412B-A90A-7F8C2C80554B}" type="pres">
      <dgm:prSet presAssocID="{706477E1-88A5-4BD8-B4FA-13ACB65B0D9D}" presName="text3" presStyleLbl="fgAcc3" presStyleIdx="2" presStyleCnt="8" custScaleX="1250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EEF573D-B1F4-4B5C-B6C3-2B86CCBA3482}" type="pres">
      <dgm:prSet presAssocID="{706477E1-88A5-4BD8-B4FA-13ACB65B0D9D}" presName="hierChild4" presStyleCnt="0"/>
      <dgm:spPr/>
    </dgm:pt>
    <dgm:pt modelId="{E28528BC-F9C6-4B23-A133-5338801B012F}" type="pres">
      <dgm:prSet presAssocID="{FBE7CC58-F860-424D-8C53-ECADBED40D16}" presName="Name10" presStyleLbl="parChTrans1D2" presStyleIdx="1" presStyleCnt="3"/>
      <dgm:spPr/>
      <dgm:t>
        <a:bodyPr/>
        <a:lstStyle/>
        <a:p>
          <a:endParaRPr lang="ru-RU"/>
        </a:p>
      </dgm:t>
    </dgm:pt>
    <dgm:pt modelId="{970525C6-C49F-424C-8CE5-6E1E60BEE721}" type="pres">
      <dgm:prSet presAssocID="{D2613FD0-A90E-47C6-B987-6CC06140AFB5}" presName="hierRoot2" presStyleCnt="0"/>
      <dgm:spPr/>
    </dgm:pt>
    <dgm:pt modelId="{A710343F-0270-415B-BA84-5F4A76A45754}" type="pres">
      <dgm:prSet presAssocID="{D2613FD0-A90E-47C6-B987-6CC06140AFB5}" presName="composite2" presStyleCnt="0"/>
      <dgm:spPr/>
    </dgm:pt>
    <dgm:pt modelId="{61E332DB-FC5B-44CF-83FF-6A51B6CBB149}" type="pres">
      <dgm:prSet presAssocID="{D2613FD0-A90E-47C6-B987-6CC06140AFB5}" presName="background2" presStyleLbl="node2" presStyleIdx="1" presStyleCnt="3"/>
      <dgm:spPr/>
    </dgm:pt>
    <dgm:pt modelId="{AD545463-6C0C-46B2-8365-9D776CF120B3}" type="pres">
      <dgm:prSet presAssocID="{D2613FD0-A90E-47C6-B987-6CC06140AFB5}" presName="text2" presStyleLbl="fgAcc2" presStyleIdx="1" presStyleCnt="3" custScaleX="1250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81555E6-DD88-4576-9F3F-338649C6B95D}" type="pres">
      <dgm:prSet presAssocID="{D2613FD0-A90E-47C6-B987-6CC06140AFB5}" presName="hierChild3" presStyleCnt="0"/>
      <dgm:spPr/>
    </dgm:pt>
    <dgm:pt modelId="{5B017781-6C21-4FA3-885D-BD5CDF32FEB3}" type="pres">
      <dgm:prSet presAssocID="{474ED4EC-07C7-4CB6-B7D8-2FCC906BB88F}" presName="Name17" presStyleLbl="parChTrans1D3" presStyleIdx="3" presStyleCnt="8"/>
      <dgm:spPr/>
      <dgm:t>
        <a:bodyPr/>
        <a:lstStyle/>
        <a:p>
          <a:endParaRPr lang="ru-RU"/>
        </a:p>
      </dgm:t>
    </dgm:pt>
    <dgm:pt modelId="{AAEA7DF1-9B3C-4144-B644-B3301D4A3975}" type="pres">
      <dgm:prSet presAssocID="{B68A9723-E80E-4F0A-8B4E-20243A493DCD}" presName="hierRoot3" presStyleCnt="0"/>
      <dgm:spPr/>
    </dgm:pt>
    <dgm:pt modelId="{7F897620-D432-44AA-8D06-56BF3E9F92D5}" type="pres">
      <dgm:prSet presAssocID="{B68A9723-E80E-4F0A-8B4E-20243A493DCD}" presName="composite3" presStyleCnt="0"/>
      <dgm:spPr/>
    </dgm:pt>
    <dgm:pt modelId="{0525144D-F4E1-4838-97AC-10B275BF123B}" type="pres">
      <dgm:prSet presAssocID="{B68A9723-E80E-4F0A-8B4E-20243A493DCD}" presName="background3" presStyleLbl="node3" presStyleIdx="3" presStyleCnt="8"/>
      <dgm:spPr/>
    </dgm:pt>
    <dgm:pt modelId="{48305ED4-0F02-42B2-819B-E9A1D4D7A831}" type="pres">
      <dgm:prSet presAssocID="{B68A9723-E80E-4F0A-8B4E-20243A493DCD}" presName="text3" presStyleLbl="fgAcc3" presStyleIdx="3" presStyleCnt="8" custScaleX="1250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8F9EFD1-302D-4448-A9EE-1507D6979C1A}" type="pres">
      <dgm:prSet presAssocID="{B68A9723-E80E-4F0A-8B4E-20243A493DCD}" presName="hierChild4" presStyleCnt="0"/>
      <dgm:spPr/>
    </dgm:pt>
    <dgm:pt modelId="{8CC0DB8F-3B71-4D77-A3D6-046A1DA713E7}" type="pres">
      <dgm:prSet presAssocID="{693CB9F9-4697-4BFE-8B9B-05BC36DC7B31}" presName="Name17" presStyleLbl="parChTrans1D3" presStyleIdx="4" presStyleCnt="8"/>
      <dgm:spPr/>
      <dgm:t>
        <a:bodyPr/>
        <a:lstStyle/>
        <a:p>
          <a:endParaRPr lang="ru-RU"/>
        </a:p>
      </dgm:t>
    </dgm:pt>
    <dgm:pt modelId="{0E35505B-2446-4CBF-9C50-BA5AD2AEE849}" type="pres">
      <dgm:prSet presAssocID="{9AAB727A-7A22-4475-A6CF-BF5D285AF3A5}" presName="hierRoot3" presStyleCnt="0"/>
      <dgm:spPr/>
    </dgm:pt>
    <dgm:pt modelId="{E1A2B64D-99F0-4D57-99CC-AF77BBE18784}" type="pres">
      <dgm:prSet presAssocID="{9AAB727A-7A22-4475-A6CF-BF5D285AF3A5}" presName="composite3" presStyleCnt="0"/>
      <dgm:spPr/>
    </dgm:pt>
    <dgm:pt modelId="{D9BCE979-1376-41D9-8363-AF29FBE18806}" type="pres">
      <dgm:prSet presAssocID="{9AAB727A-7A22-4475-A6CF-BF5D285AF3A5}" presName="background3" presStyleLbl="node3" presStyleIdx="4" presStyleCnt="8"/>
      <dgm:spPr/>
    </dgm:pt>
    <dgm:pt modelId="{E3842B6F-576B-4E3C-8A36-135D5001D6D5}" type="pres">
      <dgm:prSet presAssocID="{9AAB727A-7A22-4475-A6CF-BF5D285AF3A5}" presName="text3" presStyleLbl="fgAcc3" presStyleIdx="4" presStyleCnt="8" custScaleX="1250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0C1AF31-0816-4DD0-924D-23E8FA163563}" type="pres">
      <dgm:prSet presAssocID="{9AAB727A-7A22-4475-A6CF-BF5D285AF3A5}" presName="hierChild4" presStyleCnt="0"/>
      <dgm:spPr/>
    </dgm:pt>
    <dgm:pt modelId="{3964F1CE-3705-4A10-A839-6934A00EBB23}" type="pres">
      <dgm:prSet presAssocID="{50F84AA8-367B-4495-AFF0-9FC56EADC5E6}" presName="Name10" presStyleLbl="parChTrans1D2" presStyleIdx="2" presStyleCnt="3"/>
      <dgm:spPr/>
      <dgm:t>
        <a:bodyPr/>
        <a:lstStyle/>
        <a:p>
          <a:endParaRPr lang="ru-RU"/>
        </a:p>
      </dgm:t>
    </dgm:pt>
    <dgm:pt modelId="{1002174F-E717-446C-A1CE-7D8AEDB08AD3}" type="pres">
      <dgm:prSet presAssocID="{54FB565D-3522-4D1E-BD47-104E974E44AA}" presName="hierRoot2" presStyleCnt="0"/>
      <dgm:spPr/>
    </dgm:pt>
    <dgm:pt modelId="{6352F9C6-BE16-45DF-9934-5C2113D54AC4}" type="pres">
      <dgm:prSet presAssocID="{54FB565D-3522-4D1E-BD47-104E974E44AA}" presName="composite2" presStyleCnt="0"/>
      <dgm:spPr/>
    </dgm:pt>
    <dgm:pt modelId="{949A3665-9E1F-48A5-8115-3713AD2F62CB}" type="pres">
      <dgm:prSet presAssocID="{54FB565D-3522-4D1E-BD47-104E974E44AA}" presName="background2" presStyleLbl="node2" presStyleIdx="2" presStyleCnt="3"/>
      <dgm:spPr/>
    </dgm:pt>
    <dgm:pt modelId="{507BEA68-4D5F-4E91-8A0D-023B48514573}" type="pres">
      <dgm:prSet presAssocID="{54FB565D-3522-4D1E-BD47-104E974E44AA}" presName="text2" presStyleLbl="fgAcc2" presStyleIdx="2" presStyleCnt="3" custScaleX="1250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693B043-E370-4486-9163-45D5305B9231}" type="pres">
      <dgm:prSet presAssocID="{54FB565D-3522-4D1E-BD47-104E974E44AA}" presName="hierChild3" presStyleCnt="0"/>
      <dgm:spPr/>
    </dgm:pt>
    <dgm:pt modelId="{3F9A55E2-D420-4F03-A189-9BDA1ACBD63A}" type="pres">
      <dgm:prSet presAssocID="{6A53726A-B019-4249-8792-765A441F723A}" presName="Name17" presStyleLbl="parChTrans1D3" presStyleIdx="5" presStyleCnt="8"/>
      <dgm:spPr/>
      <dgm:t>
        <a:bodyPr/>
        <a:lstStyle/>
        <a:p>
          <a:endParaRPr lang="ru-RU"/>
        </a:p>
      </dgm:t>
    </dgm:pt>
    <dgm:pt modelId="{2248518D-7C13-49B7-A8EE-B5A73F457BFE}" type="pres">
      <dgm:prSet presAssocID="{51C859C5-F070-463F-911E-A91013BEDEF3}" presName="hierRoot3" presStyleCnt="0"/>
      <dgm:spPr/>
    </dgm:pt>
    <dgm:pt modelId="{F68D4AE1-1E5F-42A5-BC6C-3D4B7C0F316D}" type="pres">
      <dgm:prSet presAssocID="{51C859C5-F070-463F-911E-A91013BEDEF3}" presName="composite3" presStyleCnt="0"/>
      <dgm:spPr/>
    </dgm:pt>
    <dgm:pt modelId="{858EE45E-A4D3-464B-9F5A-AFC439BADDA3}" type="pres">
      <dgm:prSet presAssocID="{51C859C5-F070-463F-911E-A91013BEDEF3}" presName="background3" presStyleLbl="node3" presStyleIdx="5" presStyleCnt="8"/>
      <dgm:spPr/>
    </dgm:pt>
    <dgm:pt modelId="{D5CF4AC5-B9A3-4E12-906B-843DD68810B8}" type="pres">
      <dgm:prSet presAssocID="{51C859C5-F070-463F-911E-A91013BEDEF3}" presName="text3" presStyleLbl="fgAcc3" presStyleIdx="5" presStyleCnt="8" custScaleX="1250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4CFDBF4-3662-4F3C-A22F-BA21B8B38D0D}" type="pres">
      <dgm:prSet presAssocID="{51C859C5-F070-463F-911E-A91013BEDEF3}" presName="hierChild4" presStyleCnt="0"/>
      <dgm:spPr/>
    </dgm:pt>
    <dgm:pt modelId="{F3FDE5E0-A11C-49B1-A315-BA14698D5FC8}" type="pres">
      <dgm:prSet presAssocID="{2EB54D5E-7873-4E51-AAA4-650DD8A66AFC}" presName="Name17" presStyleLbl="parChTrans1D3" presStyleIdx="6" presStyleCnt="8"/>
      <dgm:spPr/>
      <dgm:t>
        <a:bodyPr/>
        <a:lstStyle/>
        <a:p>
          <a:endParaRPr lang="ru-RU"/>
        </a:p>
      </dgm:t>
    </dgm:pt>
    <dgm:pt modelId="{F79F1570-105C-407D-8CE8-758E4C86573F}" type="pres">
      <dgm:prSet presAssocID="{D7CCD9BE-B82A-4F72-B1D4-9E11DDB2E3A6}" presName="hierRoot3" presStyleCnt="0"/>
      <dgm:spPr/>
    </dgm:pt>
    <dgm:pt modelId="{44161013-4FAE-4A63-820B-6357971DBA46}" type="pres">
      <dgm:prSet presAssocID="{D7CCD9BE-B82A-4F72-B1D4-9E11DDB2E3A6}" presName="composite3" presStyleCnt="0"/>
      <dgm:spPr/>
    </dgm:pt>
    <dgm:pt modelId="{3EE1A320-3D12-41E2-9011-3D46FF0D09E8}" type="pres">
      <dgm:prSet presAssocID="{D7CCD9BE-B82A-4F72-B1D4-9E11DDB2E3A6}" presName="background3" presStyleLbl="node3" presStyleIdx="6" presStyleCnt="8"/>
      <dgm:spPr/>
    </dgm:pt>
    <dgm:pt modelId="{091980C3-12D0-493B-A34F-D4CAF99FAF4C}" type="pres">
      <dgm:prSet presAssocID="{D7CCD9BE-B82A-4F72-B1D4-9E11DDB2E3A6}" presName="text3" presStyleLbl="fgAcc3" presStyleIdx="6" presStyleCnt="8" custScaleX="1250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A7B3BDB-2392-4FC1-88B0-295C044CCC55}" type="pres">
      <dgm:prSet presAssocID="{D7CCD9BE-B82A-4F72-B1D4-9E11DDB2E3A6}" presName="hierChild4" presStyleCnt="0"/>
      <dgm:spPr/>
    </dgm:pt>
    <dgm:pt modelId="{FB94CBC3-E123-4295-8FDE-8FE86B49A240}" type="pres">
      <dgm:prSet presAssocID="{9849A1FA-88C3-4539-8AD5-2955530B8D46}" presName="Name17" presStyleLbl="parChTrans1D3" presStyleIdx="7" presStyleCnt="8"/>
      <dgm:spPr/>
      <dgm:t>
        <a:bodyPr/>
        <a:lstStyle/>
        <a:p>
          <a:endParaRPr lang="ru-RU"/>
        </a:p>
      </dgm:t>
    </dgm:pt>
    <dgm:pt modelId="{594A7ACF-6A2C-4343-97EE-6A22F49A2DAB}" type="pres">
      <dgm:prSet presAssocID="{A59A94B8-10BF-4209-8111-D8C82CC9932E}" presName="hierRoot3" presStyleCnt="0"/>
      <dgm:spPr/>
    </dgm:pt>
    <dgm:pt modelId="{4F77682B-5674-48E7-AAB3-B6288C84FC85}" type="pres">
      <dgm:prSet presAssocID="{A59A94B8-10BF-4209-8111-D8C82CC9932E}" presName="composite3" presStyleCnt="0"/>
      <dgm:spPr/>
    </dgm:pt>
    <dgm:pt modelId="{0BBF36A3-6C10-4C4E-B574-DE43AB097526}" type="pres">
      <dgm:prSet presAssocID="{A59A94B8-10BF-4209-8111-D8C82CC9932E}" presName="background3" presStyleLbl="node3" presStyleIdx="7" presStyleCnt="8"/>
      <dgm:spPr/>
    </dgm:pt>
    <dgm:pt modelId="{0F59F918-5184-4E9E-942E-78AB5DBC7D38}" type="pres">
      <dgm:prSet presAssocID="{A59A94B8-10BF-4209-8111-D8C82CC9932E}" presName="text3" presStyleLbl="fgAcc3" presStyleIdx="7" presStyleCnt="8" custScaleX="1250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9E16DAC-E4CA-48FB-9DC8-CBC62B7C56E1}" type="pres">
      <dgm:prSet presAssocID="{A59A94B8-10BF-4209-8111-D8C82CC9932E}" presName="hierChild4" presStyleCnt="0"/>
      <dgm:spPr/>
    </dgm:pt>
  </dgm:ptLst>
  <dgm:cxnLst>
    <dgm:cxn modelId="{8931AE7D-F692-4B23-9945-AA08F6BDBE09}" srcId="{54FB565D-3522-4D1E-BD47-104E974E44AA}" destId="{D7CCD9BE-B82A-4F72-B1D4-9E11DDB2E3A6}" srcOrd="1" destOrd="0" parTransId="{2EB54D5E-7873-4E51-AAA4-650DD8A66AFC}" sibTransId="{D7E62D82-BDB1-45CC-87A4-256AC9613C28}"/>
    <dgm:cxn modelId="{1280D228-C952-4676-A2E2-38E95C64D0AA}" type="presOf" srcId="{706477E1-88A5-4BD8-B4FA-13ACB65B0D9D}" destId="{24D74CBD-0148-412B-A90A-7F8C2C80554B}" srcOrd="0" destOrd="0" presId="urn:microsoft.com/office/officeart/2005/8/layout/hierarchy1"/>
    <dgm:cxn modelId="{3D9C7280-A8EE-4EB3-9FB5-27810FEF5866}" type="presOf" srcId="{929AA043-9724-4FD7-9CA1-D098746CFE1A}" destId="{E00BD425-3F05-4068-86D2-690B61882622}" srcOrd="0" destOrd="0" presId="urn:microsoft.com/office/officeart/2005/8/layout/hierarchy1"/>
    <dgm:cxn modelId="{88BA16AB-E308-4EBD-B3DC-CAAF11330708}" srcId="{374D6C67-4FE4-449D-B612-EEE801A945FA}" destId="{7E8641B0-ABAA-4406-9090-9F460146EFC6}" srcOrd="0" destOrd="0" parTransId="{7E5F01D0-E26D-43A6-AEAB-1E4655C6C7F2}" sibTransId="{E747FAF1-498E-46ED-A3E9-4F0CCE287FB6}"/>
    <dgm:cxn modelId="{3CD53A44-F203-4C60-B23A-24D5599DAD10}" type="presOf" srcId="{D2613FD0-A90E-47C6-B987-6CC06140AFB5}" destId="{AD545463-6C0C-46B2-8365-9D776CF120B3}" srcOrd="0" destOrd="0" presId="urn:microsoft.com/office/officeart/2005/8/layout/hierarchy1"/>
    <dgm:cxn modelId="{F30F6E42-C7E8-4A78-9FEF-8E34B38EDB7D}" type="presOf" srcId="{51C859C5-F070-463F-911E-A91013BEDEF3}" destId="{D5CF4AC5-B9A3-4E12-906B-843DD68810B8}" srcOrd="0" destOrd="0" presId="urn:microsoft.com/office/officeart/2005/8/layout/hierarchy1"/>
    <dgm:cxn modelId="{8548100D-86CF-43BE-9CD5-18EBC2309DC3}" srcId="{7E8641B0-ABAA-4406-9090-9F460146EFC6}" destId="{54FB565D-3522-4D1E-BD47-104E974E44AA}" srcOrd="2" destOrd="0" parTransId="{50F84AA8-367B-4495-AFF0-9FC56EADC5E6}" sibTransId="{9612460F-AAF5-45A4-B4EE-32D92B6063B4}"/>
    <dgm:cxn modelId="{4E1F8029-B254-4B50-AD98-44DD490B6EAB}" type="presOf" srcId="{693CB9F9-4697-4BFE-8B9B-05BC36DC7B31}" destId="{8CC0DB8F-3B71-4D77-A3D6-046A1DA713E7}" srcOrd="0" destOrd="0" presId="urn:microsoft.com/office/officeart/2005/8/layout/hierarchy1"/>
    <dgm:cxn modelId="{3BFDC576-8184-4250-8305-88FAD43AFAB1}" type="presOf" srcId="{EAFE2BA1-124F-492B-8199-5D062AE43F3F}" destId="{6D308803-01D7-48DD-B2E1-14DFBB6F15F0}" srcOrd="0" destOrd="0" presId="urn:microsoft.com/office/officeart/2005/8/layout/hierarchy1"/>
    <dgm:cxn modelId="{A58D61D2-6BF8-47D8-8456-B9C0F8E3C18B}" type="presOf" srcId="{B28811F8-0D12-425F-8853-7303C4D7BFDA}" destId="{B8A0049E-BA84-4042-8B99-99EDB75DCB6E}" srcOrd="0" destOrd="0" presId="urn:microsoft.com/office/officeart/2005/8/layout/hierarchy1"/>
    <dgm:cxn modelId="{56563B44-F1A4-44B8-9E3F-31FC49DB734B}" srcId="{7E8641B0-ABAA-4406-9090-9F460146EFC6}" destId="{D2613FD0-A90E-47C6-B987-6CC06140AFB5}" srcOrd="1" destOrd="0" parTransId="{FBE7CC58-F860-424D-8C53-ECADBED40D16}" sibTransId="{17C813E3-266A-462A-AF3F-966B4C10E538}"/>
    <dgm:cxn modelId="{6B0AE5A1-7C77-4BF0-BAC8-C8B747E5565C}" type="presOf" srcId="{6A53726A-B019-4249-8792-765A441F723A}" destId="{3F9A55E2-D420-4F03-A189-9BDA1ACBD63A}" srcOrd="0" destOrd="0" presId="urn:microsoft.com/office/officeart/2005/8/layout/hierarchy1"/>
    <dgm:cxn modelId="{1E423320-0428-4D67-8581-AB409C466457}" type="presOf" srcId="{FBE7CC58-F860-424D-8C53-ECADBED40D16}" destId="{E28528BC-F9C6-4B23-A133-5338801B012F}" srcOrd="0" destOrd="0" presId="urn:microsoft.com/office/officeart/2005/8/layout/hierarchy1"/>
    <dgm:cxn modelId="{FA0DF216-8FD5-41B6-A03A-0AA00060C2F2}" srcId="{D2613FD0-A90E-47C6-B987-6CC06140AFB5}" destId="{B68A9723-E80E-4F0A-8B4E-20243A493DCD}" srcOrd="0" destOrd="0" parTransId="{474ED4EC-07C7-4CB6-B7D8-2FCC906BB88F}" sibTransId="{F866DA6F-B951-4217-8A2A-1F12BDA4D2FF}"/>
    <dgm:cxn modelId="{6A9968E5-7647-43D2-98BA-DA342ED411E2}" type="presOf" srcId="{7E8641B0-ABAA-4406-9090-9F460146EFC6}" destId="{49F17D96-993C-43A0-AB8C-BF0A8734346B}" srcOrd="0" destOrd="0" presId="urn:microsoft.com/office/officeart/2005/8/layout/hierarchy1"/>
    <dgm:cxn modelId="{E7C94C51-BA6E-4D50-8C00-47408AA95897}" srcId="{7E8641B0-ABAA-4406-9090-9F460146EFC6}" destId="{0B09E82F-371C-4DA1-9DCE-20C8A29F2C8F}" srcOrd="0" destOrd="0" parTransId="{AEDE9796-EF40-48EB-9778-CCAF1C883B71}" sibTransId="{A812B77F-EFE8-4659-B564-D3D0099267BA}"/>
    <dgm:cxn modelId="{8C73BFC5-FC70-4CC3-9A20-EACC736814CC}" srcId="{54FB565D-3522-4D1E-BD47-104E974E44AA}" destId="{A59A94B8-10BF-4209-8111-D8C82CC9932E}" srcOrd="2" destOrd="0" parTransId="{9849A1FA-88C3-4539-8AD5-2955530B8D46}" sibTransId="{CE1B1C10-20E1-4CB4-960C-BCA5115B792F}"/>
    <dgm:cxn modelId="{2D634717-5B9F-41EA-BF51-15181BE95B76}" type="presOf" srcId="{A59A94B8-10BF-4209-8111-D8C82CC9932E}" destId="{0F59F918-5184-4E9E-942E-78AB5DBC7D38}" srcOrd="0" destOrd="0" presId="urn:microsoft.com/office/officeart/2005/8/layout/hierarchy1"/>
    <dgm:cxn modelId="{BF8EC3C8-3C97-43E6-B721-006E83790177}" type="presOf" srcId="{AEDE9796-EF40-48EB-9778-CCAF1C883B71}" destId="{C5B492D8-84A2-4B8F-AB46-198EEA82E25F}" srcOrd="0" destOrd="0" presId="urn:microsoft.com/office/officeart/2005/8/layout/hierarchy1"/>
    <dgm:cxn modelId="{0CA60218-13EB-41E2-9080-5AED693FEAA4}" type="presOf" srcId="{B68A9723-E80E-4F0A-8B4E-20243A493DCD}" destId="{48305ED4-0F02-42B2-819B-E9A1D4D7A831}" srcOrd="0" destOrd="0" presId="urn:microsoft.com/office/officeart/2005/8/layout/hierarchy1"/>
    <dgm:cxn modelId="{9E20BB37-D07E-4C55-BB28-EEE165212D51}" srcId="{D2613FD0-A90E-47C6-B987-6CC06140AFB5}" destId="{9AAB727A-7A22-4475-A6CF-BF5D285AF3A5}" srcOrd="1" destOrd="0" parTransId="{693CB9F9-4697-4BFE-8B9B-05BC36DC7B31}" sibTransId="{255E1A51-BC95-4A2F-9D82-9D87163E87C1}"/>
    <dgm:cxn modelId="{1A06C9EB-C10A-4C01-81A3-8826163FA181}" type="presOf" srcId="{54FB565D-3522-4D1E-BD47-104E974E44AA}" destId="{507BEA68-4D5F-4E91-8A0D-023B48514573}" srcOrd="0" destOrd="0" presId="urn:microsoft.com/office/officeart/2005/8/layout/hierarchy1"/>
    <dgm:cxn modelId="{A97CB17E-E6DC-4F05-9614-2A0BA819A2BA}" type="presOf" srcId="{0B09E82F-371C-4DA1-9DCE-20C8A29F2C8F}" destId="{9B3BDFBD-2AFC-4A4C-B548-5588F51C7387}" srcOrd="0" destOrd="0" presId="urn:microsoft.com/office/officeart/2005/8/layout/hierarchy1"/>
    <dgm:cxn modelId="{66670039-A8CC-4DA3-B218-B9120565664B}" srcId="{54FB565D-3522-4D1E-BD47-104E974E44AA}" destId="{51C859C5-F070-463F-911E-A91013BEDEF3}" srcOrd="0" destOrd="0" parTransId="{6A53726A-B019-4249-8792-765A441F723A}" sibTransId="{28308FDE-8E4A-4FA2-8415-47478B31A84E}"/>
    <dgm:cxn modelId="{852A7F76-80B8-4EC4-B621-848F2BCED6AB}" type="presOf" srcId="{2EB54D5E-7873-4E51-AAA4-650DD8A66AFC}" destId="{F3FDE5E0-A11C-49B1-A315-BA14698D5FC8}" srcOrd="0" destOrd="0" presId="urn:microsoft.com/office/officeart/2005/8/layout/hierarchy1"/>
    <dgm:cxn modelId="{8BDE2437-CE17-4BA9-9D89-C9783D330EDB}" type="presOf" srcId="{9849A1FA-88C3-4539-8AD5-2955530B8D46}" destId="{FB94CBC3-E123-4295-8FDE-8FE86B49A240}" srcOrd="0" destOrd="0" presId="urn:microsoft.com/office/officeart/2005/8/layout/hierarchy1"/>
    <dgm:cxn modelId="{0006034C-5742-4626-88F4-9C5E95F372AE}" type="presOf" srcId="{374D6C67-4FE4-449D-B612-EEE801A945FA}" destId="{405F88E7-6213-4061-BCE8-BEDCCC92A0D4}" srcOrd="0" destOrd="0" presId="urn:microsoft.com/office/officeart/2005/8/layout/hierarchy1"/>
    <dgm:cxn modelId="{A587F766-C636-4DF0-8067-175D75501712}" type="presOf" srcId="{D7CCD9BE-B82A-4F72-B1D4-9E11DDB2E3A6}" destId="{091980C3-12D0-493B-A34F-D4CAF99FAF4C}" srcOrd="0" destOrd="0" presId="urn:microsoft.com/office/officeart/2005/8/layout/hierarchy1"/>
    <dgm:cxn modelId="{B46E71C9-1585-4C66-969C-7F171203D906}" type="presOf" srcId="{50F84AA8-367B-4495-AFF0-9FC56EADC5E6}" destId="{3964F1CE-3705-4A10-A839-6934A00EBB23}" srcOrd="0" destOrd="0" presId="urn:microsoft.com/office/officeart/2005/8/layout/hierarchy1"/>
    <dgm:cxn modelId="{CB4C887B-A89E-439C-A88A-86B218CB44AF}" srcId="{0B09E82F-371C-4DA1-9DCE-20C8A29F2C8F}" destId="{0A928C12-3142-4B09-8FEC-87554F64B11E}" srcOrd="0" destOrd="0" parTransId="{B28811F8-0D12-425F-8853-7303C4D7BFDA}" sibTransId="{481FB4EC-02B8-432C-8D75-08C45613C147}"/>
    <dgm:cxn modelId="{0569C970-5955-47D5-878A-1B7B9D87E515}" type="presOf" srcId="{9AAB727A-7A22-4475-A6CF-BF5D285AF3A5}" destId="{E3842B6F-576B-4E3C-8A36-135D5001D6D5}" srcOrd="0" destOrd="0" presId="urn:microsoft.com/office/officeart/2005/8/layout/hierarchy1"/>
    <dgm:cxn modelId="{DF3C808D-C1E9-4C24-B579-AC1F65D02E53}" type="presOf" srcId="{474ED4EC-07C7-4CB6-B7D8-2FCC906BB88F}" destId="{5B017781-6C21-4FA3-885D-BD5CDF32FEB3}" srcOrd="0" destOrd="0" presId="urn:microsoft.com/office/officeart/2005/8/layout/hierarchy1"/>
    <dgm:cxn modelId="{DA78A40C-0659-4A92-AF09-B28C9DA99019}" type="presOf" srcId="{F7B8BAD1-3B1E-4CED-BA00-744EE97ABE0E}" destId="{1192968E-DCC4-4F14-9E66-8AE5C5B5AE88}" srcOrd="0" destOrd="0" presId="urn:microsoft.com/office/officeart/2005/8/layout/hierarchy1"/>
    <dgm:cxn modelId="{816667EB-1C9E-4FFD-9F39-69C3ED64321B}" srcId="{0B09E82F-371C-4DA1-9DCE-20C8A29F2C8F}" destId="{929AA043-9724-4FD7-9CA1-D098746CFE1A}" srcOrd="1" destOrd="0" parTransId="{F7B8BAD1-3B1E-4CED-BA00-744EE97ABE0E}" sibTransId="{E9E19491-1136-4E9C-8F3E-46BED454CEE6}"/>
    <dgm:cxn modelId="{A3A363C4-6A69-4A17-874A-82F4E7EE9E73}" type="presOf" srcId="{0A928C12-3142-4B09-8FEC-87554F64B11E}" destId="{270A89F4-4869-40C0-A205-8E7E05207893}" srcOrd="0" destOrd="0" presId="urn:microsoft.com/office/officeart/2005/8/layout/hierarchy1"/>
    <dgm:cxn modelId="{E22159CE-A94D-41AA-9972-6FFEA5A9490A}" srcId="{0B09E82F-371C-4DA1-9DCE-20C8A29F2C8F}" destId="{706477E1-88A5-4BD8-B4FA-13ACB65B0D9D}" srcOrd="2" destOrd="0" parTransId="{EAFE2BA1-124F-492B-8199-5D062AE43F3F}" sibTransId="{5E3E3415-E0F2-4F55-907E-1A24E00A14E8}"/>
    <dgm:cxn modelId="{6393DC39-C913-44D1-A81F-ED4E6D83C307}" type="presParOf" srcId="{405F88E7-6213-4061-BCE8-BEDCCC92A0D4}" destId="{9A585151-CA12-42FD-AA06-9D83DD600FC7}" srcOrd="0" destOrd="0" presId="urn:microsoft.com/office/officeart/2005/8/layout/hierarchy1"/>
    <dgm:cxn modelId="{C255C0EA-51D5-4DA8-B9C5-E6B41A44257C}" type="presParOf" srcId="{9A585151-CA12-42FD-AA06-9D83DD600FC7}" destId="{0E7F5B09-DF10-4513-89DA-D9162773FD7D}" srcOrd="0" destOrd="0" presId="urn:microsoft.com/office/officeart/2005/8/layout/hierarchy1"/>
    <dgm:cxn modelId="{417F3894-E9AC-4448-A9F0-935AB181F021}" type="presParOf" srcId="{0E7F5B09-DF10-4513-89DA-D9162773FD7D}" destId="{1443D2A8-D65A-4495-9E7A-64EFAC124612}" srcOrd="0" destOrd="0" presId="urn:microsoft.com/office/officeart/2005/8/layout/hierarchy1"/>
    <dgm:cxn modelId="{3F4D3D65-9D96-4E1C-BF4E-AECEA7089478}" type="presParOf" srcId="{0E7F5B09-DF10-4513-89DA-D9162773FD7D}" destId="{49F17D96-993C-43A0-AB8C-BF0A8734346B}" srcOrd="1" destOrd="0" presId="urn:microsoft.com/office/officeart/2005/8/layout/hierarchy1"/>
    <dgm:cxn modelId="{CF685C7E-7986-4A1A-971C-392E2DF10B32}" type="presParOf" srcId="{9A585151-CA12-42FD-AA06-9D83DD600FC7}" destId="{508D370A-C761-408B-8B93-2B614806350C}" srcOrd="1" destOrd="0" presId="urn:microsoft.com/office/officeart/2005/8/layout/hierarchy1"/>
    <dgm:cxn modelId="{F16DAB26-A178-4B03-BBF6-9B89EC206A54}" type="presParOf" srcId="{508D370A-C761-408B-8B93-2B614806350C}" destId="{C5B492D8-84A2-4B8F-AB46-198EEA82E25F}" srcOrd="0" destOrd="0" presId="urn:microsoft.com/office/officeart/2005/8/layout/hierarchy1"/>
    <dgm:cxn modelId="{D224B462-E2A1-499F-B73B-2BA841E3D410}" type="presParOf" srcId="{508D370A-C761-408B-8B93-2B614806350C}" destId="{EC66327A-1893-45DE-B23F-91C8C927E962}" srcOrd="1" destOrd="0" presId="urn:microsoft.com/office/officeart/2005/8/layout/hierarchy1"/>
    <dgm:cxn modelId="{134F5A3D-6016-421C-BBF3-46EBEEA5631E}" type="presParOf" srcId="{EC66327A-1893-45DE-B23F-91C8C927E962}" destId="{2AA86840-4F30-41E5-B38E-AEF13D4BBB42}" srcOrd="0" destOrd="0" presId="urn:microsoft.com/office/officeart/2005/8/layout/hierarchy1"/>
    <dgm:cxn modelId="{4F71FD34-BD29-4AA5-952C-9A9E4BC0C7FB}" type="presParOf" srcId="{2AA86840-4F30-41E5-B38E-AEF13D4BBB42}" destId="{EBB39FAE-AC5E-407C-83BD-69D36040E52C}" srcOrd="0" destOrd="0" presId="urn:microsoft.com/office/officeart/2005/8/layout/hierarchy1"/>
    <dgm:cxn modelId="{2FE358EC-553E-4897-8C4C-D6D7A435FD42}" type="presParOf" srcId="{2AA86840-4F30-41E5-B38E-AEF13D4BBB42}" destId="{9B3BDFBD-2AFC-4A4C-B548-5588F51C7387}" srcOrd="1" destOrd="0" presId="urn:microsoft.com/office/officeart/2005/8/layout/hierarchy1"/>
    <dgm:cxn modelId="{C18DD317-2DE4-4CAF-BFE4-D702E514F51E}" type="presParOf" srcId="{EC66327A-1893-45DE-B23F-91C8C927E962}" destId="{5114EC81-43D0-4C4E-9D5F-032F4485B18B}" srcOrd="1" destOrd="0" presId="urn:microsoft.com/office/officeart/2005/8/layout/hierarchy1"/>
    <dgm:cxn modelId="{58A40EDC-B63F-445B-8D6B-7F616AA24D6C}" type="presParOf" srcId="{5114EC81-43D0-4C4E-9D5F-032F4485B18B}" destId="{B8A0049E-BA84-4042-8B99-99EDB75DCB6E}" srcOrd="0" destOrd="0" presId="urn:microsoft.com/office/officeart/2005/8/layout/hierarchy1"/>
    <dgm:cxn modelId="{CC25F439-35F9-4FC9-9E4C-BCB50002C647}" type="presParOf" srcId="{5114EC81-43D0-4C4E-9D5F-032F4485B18B}" destId="{724E171C-9304-40DB-A7E2-C12491362AC0}" srcOrd="1" destOrd="0" presId="urn:microsoft.com/office/officeart/2005/8/layout/hierarchy1"/>
    <dgm:cxn modelId="{2ABFF45B-9A70-43BF-AE81-0E3618C896F7}" type="presParOf" srcId="{724E171C-9304-40DB-A7E2-C12491362AC0}" destId="{95E36C1E-2034-4852-ACC5-D55D8BE15358}" srcOrd="0" destOrd="0" presId="urn:microsoft.com/office/officeart/2005/8/layout/hierarchy1"/>
    <dgm:cxn modelId="{6C50642A-9B3E-44EF-B95B-EF9C1065D56B}" type="presParOf" srcId="{95E36C1E-2034-4852-ACC5-D55D8BE15358}" destId="{F23B2542-0C78-48FB-A8C5-207E5DFAD2C3}" srcOrd="0" destOrd="0" presId="urn:microsoft.com/office/officeart/2005/8/layout/hierarchy1"/>
    <dgm:cxn modelId="{FA2E4211-F8DE-4A35-A7F1-10494719ACCE}" type="presParOf" srcId="{95E36C1E-2034-4852-ACC5-D55D8BE15358}" destId="{270A89F4-4869-40C0-A205-8E7E05207893}" srcOrd="1" destOrd="0" presId="urn:microsoft.com/office/officeart/2005/8/layout/hierarchy1"/>
    <dgm:cxn modelId="{78B85BEF-8FC9-4D6A-BEF7-B0AC53DF0DCA}" type="presParOf" srcId="{724E171C-9304-40DB-A7E2-C12491362AC0}" destId="{2C0EC71A-DBA0-4D68-9CBF-5E6D4331908B}" srcOrd="1" destOrd="0" presId="urn:microsoft.com/office/officeart/2005/8/layout/hierarchy1"/>
    <dgm:cxn modelId="{A4A0223E-BB0E-437F-BBF0-57F02D9FB498}" type="presParOf" srcId="{5114EC81-43D0-4C4E-9D5F-032F4485B18B}" destId="{1192968E-DCC4-4F14-9E66-8AE5C5B5AE88}" srcOrd="2" destOrd="0" presId="urn:microsoft.com/office/officeart/2005/8/layout/hierarchy1"/>
    <dgm:cxn modelId="{B0C7078A-B94C-4D9F-97C1-22AEE1F350BF}" type="presParOf" srcId="{5114EC81-43D0-4C4E-9D5F-032F4485B18B}" destId="{651A2948-7891-418D-A1A8-556CD3B47A6B}" srcOrd="3" destOrd="0" presId="urn:microsoft.com/office/officeart/2005/8/layout/hierarchy1"/>
    <dgm:cxn modelId="{97858F6F-C989-4B20-86D7-7C8FF34C3D2E}" type="presParOf" srcId="{651A2948-7891-418D-A1A8-556CD3B47A6B}" destId="{B95C089A-58BF-43BD-950F-7C4AA4253174}" srcOrd="0" destOrd="0" presId="urn:microsoft.com/office/officeart/2005/8/layout/hierarchy1"/>
    <dgm:cxn modelId="{AE0E1470-4B91-4BD9-AAF0-3BABFBC6DE6D}" type="presParOf" srcId="{B95C089A-58BF-43BD-950F-7C4AA4253174}" destId="{F7746819-16E8-4251-95BB-F5FF296B2E3A}" srcOrd="0" destOrd="0" presId="urn:microsoft.com/office/officeart/2005/8/layout/hierarchy1"/>
    <dgm:cxn modelId="{8D8EA158-BBD5-420B-BAE5-EC411F1ECADD}" type="presParOf" srcId="{B95C089A-58BF-43BD-950F-7C4AA4253174}" destId="{E00BD425-3F05-4068-86D2-690B61882622}" srcOrd="1" destOrd="0" presId="urn:microsoft.com/office/officeart/2005/8/layout/hierarchy1"/>
    <dgm:cxn modelId="{17C7921A-86FD-47C7-95E1-C9D6DDA615B7}" type="presParOf" srcId="{651A2948-7891-418D-A1A8-556CD3B47A6B}" destId="{1C8C81C9-6F0A-4E90-852A-A8B728809432}" srcOrd="1" destOrd="0" presId="urn:microsoft.com/office/officeart/2005/8/layout/hierarchy1"/>
    <dgm:cxn modelId="{1AE9AED2-8AB1-4938-A9D7-A95D7DBF8CD7}" type="presParOf" srcId="{5114EC81-43D0-4C4E-9D5F-032F4485B18B}" destId="{6D308803-01D7-48DD-B2E1-14DFBB6F15F0}" srcOrd="4" destOrd="0" presId="urn:microsoft.com/office/officeart/2005/8/layout/hierarchy1"/>
    <dgm:cxn modelId="{636C5373-0BD5-4080-9642-2432D7973E68}" type="presParOf" srcId="{5114EC81-43D0-4C4E-9D5F-032F4485B18B}" destId="{7BBB70BD-4CEE-4F86-A7C0-61049508E03B}" srcOrd="5" destOrd="0" presId="urn:microsoft.com/office/officeart/2005/8/layout/hierarchy1"/>
    <dgm:cxn modelId="{3609EA63-8D91-4EBB-BEE1-AC8E2873C7F5}" type="presParOf" srcId="{7BBB70BD-4CEE-4F86-A7C0-61049508E03B}" destId="{624CE3CF-7DA5-4E63-B627-63EC94587F7F}" srcOrd="0" destOrd="0" presId="urn:microsoft.com/office/officeart/2005/8/layout/hierarchy1"/>
    <dgm:cxn modelId="{33367326-55C8-4E8B-866C-7A4DF4BBDC08}" type="presParOf" srcId="{624CE3CF-7DA5-4E63-B627-63EC94587F7F}" destId="{76C8C8A2-BB62-4C90-A677-28FD4BF3C011}" srcOrd="0" destOrd="0" presId="urn:microsoft.com/office/officeart/2005/8/layout/hierarchy1"/>
    <dgm:cxn modelId="{1264194C-EBF9-489C-A25B-5548E28349FA}" type="presParOf" srcId="{624CE3CF-7DA5-4E63-B627-63EC94587F7F}" destId="{24D74CBD-0148-412B-A90A-7F8C2C80554B}" srcOrd="1" destOrd="0" presId="urn:microsoft.com/office/officeart/2005/8/layout/hierarchy1"/>
    <dgm:cxn modelId="{DB84D7D6-9038-46BD-9EB6-4CE59DB23BA1}" type="presParOf" srcId="{7BBB70BD-4CEE-4F86-A7C0-61049508E03B}" destId="{EEEF573D-B1F4-4B5C-B6C3-2B86CCBA3482}" srcOrd="1" destOrd="0" presId="urn:microsoft.com/office/officeart/2005/8/layout/hierarchy1"/>
    <dgm:cxn modelId="{80AA4177-9420-4E32-A46E-424B1F28299C}" type="presParOf" srcId="{508D370A-C761-408B-8B93-2B614806350C}" destId="{E28528BC-F9C6-4B23-A133-5338801B012F}" srcOrd="2" destOrd="0" presId="urn:microsoft.com/office/officeart/2005/8/layout/hierarchy1"/>
    <dgm:cxn modelId="{F4DF7909-63DB-466A-8DB1-C3B6C8D89F48}" type="presParOf" srcId="{508D370A-C761-408B-8B93-2B614806350C}" destId="{970525C6-C49F-424C-8CE5-6E1E60BEE721}" srcOrd="3" destOrd="0" presId="urn:microsoft.com/office/officeart/2005/8/layout/hierarchy1"/>
    <dgm:cxn modelId="{06899C53-1AEC-4273-9B83-502B739EC4EC}" type="presParOf" srcId="{970525C6-C49F-424C-8CE5-6E1E60BEE721}" destId="{A710343F-0270-415B-BA84-5F4A76A45754}" srcOrd="0" destOrd="0" presId="urn:microsoft.com/office/officeart/2005/8/layout/hierarchy1"/>
    <dgm:cxn modelId="{1707D8D7-C01E-4392-B6C1-0EFD16B1EEB6}" type="presParOf" srcId="{A710343F-0270-415B-BA84-5F4A76A45754}" destId="{61E332DB-FC5B-44CF-83FF-6A51B6CBB149}" srcOrd="0" destOrd="0" presId="urn:microsoft.com/office/officeart/2005/8/layout/hierarchy1"/>
    <dgm:cxn modelId="{BF335F8E-1562-4CAC-BE4C-AB0FD6740063}" type="presParOf" srcId="{A710343F-0270-415B-BA84-5F4A76A45754}" destId="{AD545463-6C0C-46B2-8365-9D776CF120B3}" srcOrd="1" destOrd="0" presId="urn:microsoft.com/office/officeart/2005/8/layout/hierarchy1"/>
    <dgm:cxn modelId="{36FDC2E7-35BD-4D15-9782-FCA81B253030}" type="presParOf" srcId="{970525C6-C49F-424C-8CE5-6E1E60BEE721}" destId="{281555E6-DD88-4576-9F3F-338649C6B95D}" srcOrd="1" destOrd="0" presId="urn:microsoft.com/office/officeart/2005/8/layout/hierarchy1"/>
    <dgm:cxn modelId="{A02DE548-785B-49A9-B7D9-360BA4ADA47D}" type="presParOf" srcId="{281555E6-DD88-4576-9F3F-338649C6B95D}" destId="{5B017781-6C21-4FA3-885D-BD5CDF32FEB3}" srcOrd="0" destOrd="0" presId="urn:microsoft.com/office/officeart/2005/8/layout/hierarchy1"/>
    <dgm:cxn modelId="{112D18FF-2D06-4859-AD35-975AD714C277}" type="presParOf" srcId="{281555E6-DD88-4576-9F3F-338649C6B95D}" destId="{AAEA7DF1-9B3C-4144-B644-B3301D4A3975}" srcOrd="1" destOrd="0" presId="urn:microsoft.com/office/officeart/2005/8/layout/hierarchy1"/>
    <dgm:cxn modelId="{DBE025C0-6FD8-410C-A2AF-BC53CACEE3BD}" type="presParOf" srcId="{AAEA7DF1-9B3C-4144-B644-B3301D4A3975}" destId="{7F897620-D432-44AA-8D06-56BF3E9F92D5}" srcOrd="0" destOrd="0" presId="urn:microsoft.com/office/officeart/2005/8/layout/hierarchy1"/>
    <dgm:cxn modelId="{FD2D73FE-31FA-436F-92C1-D3DB5C029D8F}" type="presParOf" srcId="{7F897620-D432-44AA-8D06-56BF3E9F92D5}" destId="{0525144D-F4E1-4838-97AC-10B275BF123B}" srcOrd="0" destOrd="0" presId="urn:microsoft.com/office/officeart/2005/8/layout/hierarchy1"/>
    <dgm:cxn modelId="{00600916-E90A-4638-865D-63970DB6D911}" type="presParOf" srcId="{7F897620-D432-44AA-8D06-56BF3E9F92D5}" destId="{48305ED4-0F02-42B2-819B-E9A1D4D7A831}" srcOrd="1" destOrd="0" presId="urn:microsoft.com/office/officeart/2005/8/layout/hierarchy1"/>
    <dgm:cxn modelId="{3A4B0716-4E3F-458F-8A99-BC34BEB738EF}" type="presParOf" srcId="{AAEA7DF1-9B3C-4144-B644-B3301D4A3975}" destId="{68F9EFD1-302D-4448-A9EE-1507D6979C1A}" srcOrd="1" destOrd="0" presId="urn:microsoft.com/office/officeart/2005/8/layout/hierarchy1"/>
    <dgm:cxn modelId="{499A9B01-88F0-45A9-8854-BF9A73B668D2}" type="presParOf" srcId="{281555E6-DD88-4576-9F3F-338649C6B95D}" destId="{8CC0DB8F-3B71-4D77-A3D6-046A1DA713E7}" srcOrd="2" destOrd="0" presId="urn:microsoft.com/office/officeart/2005/8/layout/hierarchy1"/>
    <dgm:cxn modelId="{4804A842-A2D3-4A4A-A2D6-9C603E88E0D5}" type="presParOf" srcId="{281555E6-DD88-4576-9F3F-338649C6B95D}" destId="{0E35505B-2446-4CBF-9C50-BA5AD2AEE849}" srcOrd="3" destOrd="0" presId="urn:microsoft.com/office/officeart/2005/8/layout/hierarchy1"/>
    <dgm:cxn modelId="{85F0DB5B-0682-42FC-A7A8-F621C2B93335}" type="presParOf" srcId="{0E35505B-2446-4CBF-9C50-BA5AD2AEE849}" destId="{E1A2B64D-99F0-4D57-99CC-AF77BBE18784}" srcOrd="0" destOrd="0" presId="urn:microsoft.com/office/officeart/2005/8/layout/hierarchy1"/>
    <dgm:cxn modelId="{009098DF-7ACD-4CB4-841C-ACB337022099}" type="presParOf" srcId="{E1A2B64D-99F0-4D57-99CC-AF77BBE18784}" destId="{D9BCE979-1376-41D9-8363-AF29FBE18806}" srcOrd="0" destOrd="0" presId="urn:microsoft.com/office/officeart/2005/8/layout/hierarchy1"/>
    <dgm:cxn modelId="{00FCB841-E1AC-473F-95D1-E0AC1461464B}" type="presParOf" srcId="{E1A2B64D-99F0-4D57-99CC-AF77BBE18784}" destId="{E3842B6F-576B-4E3C-8A36-135D5001D6D5}" srcOrd="1" destOrd="0" presId="urn:microsoft.com/office/officeart/2005/8/layout/hierarchy1"/>
    <dgm:cxn modelId="{50863533-9B81-4899-8706-9268AD61F5D8}" type="presParOf" srcId="{0E35505B-2446-4CBF-9C50-BA5AD2AEE849}" destId="{70C1AF31-0816-4DD0-924D-23E8FA163563}" srcOrd="1" destOrd="0" presId="urn:microsoft.com/office/officeart/2005/8/layout/hierarchy1"/>
    <dgm:cxn modelId="{BAD8CD64-DD21-4050-86C2-E35916FBF283}" type="presParOf" srcId="{508D370A-C761-408B-8B93-2B614806350C}" destId="{3964F1CE-3705-4A10-A839-6934A00EBB23}" srcOrd="4" destOrd="0" presId="urn:microsoft.com/office/officeart/2005/8/layout/hierarchy1"/>
    <dgm:cxn modelId="{8D781614-2CF0-49EA-83EA-857B10F511DD}" type="presParOf" srcId="{508D370A-C761-408B-8B93-2B614806350C}" destId="{1002174F-E717-446C-A1CE-7D8AEDB08AD3}" srcOrd="5" destOrd="0" presId="urn:microsoft.com/office/officeart/2005/8/layout/hierarchy1"/>
    <dgm:cxn modelId="{3C79F95D-EC48-430B-BE95-4FF3418325FD}" type="presParOf" srcId="{1002174F-E717-446C-A1CE-7D8AEDB08AD3}" destId="{6352F9C6-BE16-45DF-9934-5C2113D54AC4}" srcOrd="0" destOrd="0" presId="urn:microsoft.com/office/officeart/2005/8/layout/hierarchy1"/>
    <dgm:cxn modelId="{2D1082C5-86BB-49B5-9A82-B37D819E61D3}" type="presParOf" srcId="{6352F9C6-BE16-45DF-9934-5C2113D54AC4}" destId="{949A3665-9E1F-48A5-8115-3713AD2F62CB}" srcOrd="0" destOrd="0" presId="urn:microsoft.com/office/officeart/2005/8/layout/hierarchy1"/>
    <dgm:cxn modelId="{C9B089C9-6811-4FF2-B365-F00F58109D7C}" type="presParOf" srcId="{6352F9C6-BE16-45DF-9934-5C2113D54AC4}" destId="{507BEA68-4D5F-4E91-8A0D-023B48514573}" srcOrd="1" destOrd="0" presId="urn:microsoft.com/office/officeart/2005/8/layout/hierarchy1"/>
    <dgm:cxn modelId="{349302EB-2E90-4F75-97A1-E82075E553B3}" type="presParOf" srcId="{1002174F-E717-446C-A1CE-7D8AEDB08AD3}" destId="{C693B043-E370-4486-9163-45D5305B9231}" srcOrd="1" destOrd="0" presId="urn:microsoft.com/office/officeart/2005/8/layout/hierarchy1"/>
    <dgm:cxn modelId="{8D67394C-8E12-48DA-8FB4-A23E3557F6B0}" type="presParOf" srcId="{C693B043-E370-4486-9163-45D5305B9231}" destId="{3F9A55E2-D420-4F03-A189-9BDA1ACBD63A}" srcOrd="0" destOrd="0" presId="urn:microsoft.com/office/officeart/2005/8/layout/hierarchy1"/>
    <dgm:cxn modelId="{27CC3810-CF85-4135-9AC5-F475EF1F0797}" type="presParOf" srcId="{C693B043-E370-4486-9163-45D5305B9231}" destId="{2248518D-7C13-49B7-A8EE-B5A73F457BFE}" srcOrd="1" destOrd="0" presId="urn:microsoft.com/office/officeart/2005/8/layout/hierarchy1"/>
    <dgm:cxn modelId="{B4D9A9AE-2FFF-4285-BA3C-2947F70AA0DF}" type="presParOf" srcId="{2248518D-7C13-49B7-A8EE-B5A73F457BFE}" destId="{F68D4AE1-1E5F-42A5-BC6C-3D4B7C0F316D}" srcOrd="0" destOrd="0" presId="urn:microsoft.com/office/officeart/2005/8/layout/hierarchy1"/>
    <dgm:cxn modelId="{4DC2E116-14CD-4907-8DAE-AD4F40398FBA}" type="presParOf" srcId="{F68D4AE1-1E5F-42A5-BC6C-3D4B7C0F316D}" destId="{858EE45E-A4D3-464B-9F5A-AFC439BADDA3}" srcOrd="0" destOrd="0" presId="urn:microsoft.com/office/officeart/2005/8/layout/hierarchy1"/>
    <dgm:cxn modelId="{9C3B5424-DCAA-4C04-9BF4-5A7C78B03196}" type="presParOf" srcId="{F68D4AE1-1E5F-42A5-BC6C-3D4B7C0F316D}" destId="{D5CF4AC5-B9A3-4E12-906B-843DD68810B8}" srcOrd="1" destOrd="0" presId="urn:microsoft.com/office/officeart/2005/8/layout/hierarchy1"/>
    <dgm:cxn modelId="{7C09A5BC-1CF4-419A-92F0-F40476BF5CEA}" type="presParOf" srcId="{2248518D-7C13-49B7-A8EE-B5A73F457BFE}" destId="{B4CFDBF4-3662-4F3C-A22F-BA21B8B38D0D}" srcOrd="1" destOrd="0" presId="urn:microsoft.com/office/officeart/2005/8/layout/hierarchy1"/>
    <dgm:cxn modelId="{CF4E097F-50CB-42E7-9CBE-3F4A5F6B5F8B}" type="presParOf" srcId="{C693B043-E370-4486-9163-45D5305B9231}" destId="{F3FDE5E0-A11C-49B1-A315-BA14698D5FC8}" srcOrd="2" destOrd="0" presId="urn:microsoft.com/office/officeart/2005/8/layout/hierarchy1"/>
    <dgm:cxn modelId="{C98E790C-BB46-48A6-9093-52D295B2A5F9}" type="presParOf" srcId="{C693B043-E370-4486-9163-45D5305B9231}" destId="{F79F1570-105C-407D-8CE8-758E4C86573F}" srcOrd="3" destOrd="0" presId="urn:microsoft.com/office/officeart/2005/8/layout/hierarchy1"/>
    <dgm:cxn modelId="{AD126075-40BC-4AE4-8BC2-CBB050561632}" type="presParOf" srcId="{F79F1570-105C-407D-8CE8-758E4C86573F}" destId="{44161013-4FAE-4A63-820B-6357971DBA46}" srcOrd="0" destOrd="0" presId="urn:microsoft.com/office/officeart/2005/8/layout/hierarchy1"/>
    <dgm:cxn modelId="{F9839A86-926C-4279-8099-06681AF251E6}" type="presParOf" srcId="{44161013-4FAE-4A63-820B-6357971DBA46}" destId="{3EE1A320-3D12-41E2-9011-3D46FF0D09E8}" srcOrd="0" destOrd="0" presId="urn:microsoft.com/office/officeart/2005/8/layout/hierarchy1"/>
    <dgm:cxn modelId="{EECF2277-7191-46A8-840C-1B84B8338C11}" type="presParOf" srcId="{44161013-4FAE-4A63-820B-6357971DBA46}" destId="{091980C3-12D0-493B-A34F-D4CAF99FAF4C}" srcOrd="1" destOrd="0" presId="urn:microsoft.com/office/officeart/2005/8/layout/hierarchy1"/>
    <dgm:cxn modelId="{99F47B22-0DB0-483E-B31B-8F410766DB36}" type="presParOf" srcId="{F79F1570-105C-407D-8CE8-758E4C86573F}" destId="{2A7B3BDB-2392-4FC1-88B0-295C044CCC55}" srcOrd="1" destOrd="0" presId="urn:microsoft.com/office/officeart/2005/8/layout/hierarchy1"/>
    <dgm:cxn modelId="{AF592E39-2E58-438E-9A1F-A5B9FBD114A0}" type="presParOf" srcId="{C693B043-E370-4486-9163-45D5305B9231}" destId="{FB94CBC3-E123-4295-8FDE-8FE86B49A240}" srcOrd="4" destOrd="0" presId="urn:microsoft.com/office/officeart/2005/8/layout/hierarchy1"/>
    <dgm:cxn modelId="{D66A45E7-267A-4398-A860-1DC10C6ACCD6}" type="presParOf" srcId="{C693B043-E370-4486-9163-45D5305B9231}" destId="{594A7ACF-6A2C-4343-97EE-6A22F49A2DAB}" srcOrd="5" destOrd="0" presId="urn:microsoft.com/office/officeart/2005/8/layout/hierarchy1"/>
    <dgm:cxn modelId="{7111C444-35E3-4DE8-BC44-313EEC380CCE}" type="presParOf" srcId="{594A7ACF-6A2C-4343-97EE-6A22F49A2DAB}" destId="{4F77682B-5674-48E7-AAB3-B6288C84FC85}" srcOrd="0" destOrd="0" presId="urn:microsoft.com/office/officeart/2005/8/layout/hierarchy1"/>
    <dgm:cxn modelId="{1FC6D70F-27E2-4384-9DA9-2777E6931A37}" type="presParOf" srcId="{4F77682B-5674-48E7-AAB3-B6288C84FC85}" destId="{0BBF36A3-6C10-4C4E-B574-DE43AB097526}" srcOrd="0" destOrd="0" presId="urn:microsoft.com/office/officeart/2005/8/layout/hierarchy1"/>
    <dgm:cxn modelId="{BEE72214-AF78-434F-9691-6EAE4472A5EE}" type="presParOf" srcId="{4F77682B-5674-48E7-AAB3-B6288C84FC85}" destId="{0F59F918-5184-4E9E-942E-78AB5DBC7D38}" srcOrd="1" destOrd="0" presId="urn:microsoft.com/office/officeart/2005/8/layout/hierarchy1"/>
    <dgm:cxn modelId="{83D41723-D0CE-4B44-BC61-9B4DEA60801A}" type="presParOf" srcId="{594A7ACF-6A2C-4343-97EE-6A22F49A2DAB}" destId="{A9E16DAC-E4CA-48FB-9DC8-CBC62B7C56E1}" srcOrd="1" destOrd="0" presId="urn:microsoft.com/office/officeart/2005/8/layout/hierarchy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94CBC3-E123-4295-8FDE-8FE86B49A240}">
      <dsp:nvSpPr>
        <dsp:cNvPr id="0" name=""/>
        <dsp:cNvSpPr/>
      </dsp:nvSpPr>
      <dsp:spPr>
        <a:xfrm>
          <a:off x="6829811" y="1487263"/>
          <a:ext cx="1062980" cy="2099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3088"/>
              </a:lnTo>
              <a:lnTo>
                <a:pt x="1062980" y="143088"/>
              </a:lnTo>
              <a:lnTo>
                <a:pt x="1062980" y="20997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FDE5E0-A11C-49B1-A315-BA14698D5FC8}">
      <dsp:nvSpPr>
        <dsp:cNvPr id="0" name=""/>
        <dsp:cNvSpPr/>
      </dsp:nvSpPr>
      <dsp:spPr>
        <a:xfrm>
          <a:off x="6784091" y="1487263"/>
          <a:ext cx="91440" cy="20997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0997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9A55E2-D420-4F03-A189-9BDA1ACBD63A}">
      <dsp:nvSpPr>
        <dsp:cNvPr id="0" name=""/>
        <dsp:cNvSpPr/>
      </dsp:nvSpPr>
      <dsp:spPr>
        <a:xfrm>
          <a:off x="5766830" y="1487263"/>
          <a:ext cx="1062980" cy="209970"/>
        </a:xfrm>
        <a:custGeom>
          <a:avLst/>
          <a:gdLst/>
          <a:ahLst/>
          <a:cxnLst/>
          <a:rect l="0" t="0" r="0" b="0"/>
          <a:pathLst>
            <a:path>
              <a:moveTo>
                <a:pt x="1062980" y="0"/>
              </a:moveTo>
              <a:lnTo>
                <a:pt x="1062980" y="143088"/>
              </a:lnTo>
              <a:lnTo>
                <a:pt x="0" y="143088"/>
              </a:lnTo>
              <a:lnTo>
                <a:pt x="0" y="20997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64F1CE-3705-4A10-A839-6934A00EBB23}">
      <dsp:nvSpPr>
        <dsp:cNvPr id="0" name=""/>
        <dsp:cNvSpPr/>
      </dsp:nvSpPr>
      <dsp:spPr>
        <a:xfrm>
          <a:off x="4172359" y="818847"/>
          <a:ext cx="2657452" cy="2099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3088"/>
              </a:lnTo>
              <a:lnTo>
                <a:pt x="2657452" y="143088"/>
              </a:lnTo>
              <a:lnTo>
                <a:pt x="2657452" y="20997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C0DB8F-3B71-4D77-A3D6-046A1DA713E7}">
      <dsp:nvSpPr>
        <dsp:cNvPr id="0" name=""/>
        <dsp:cNvSpPr/>
      </dsp:nvSpPr>
      <dsp:spPr>
        <a:xfrm>
          <a:off x="4172359" y="1487263"/>
          <a:ext cx="531490" cy="2099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3088"/>
              </a:lnTo>
              <a:lnTo>
                <a:pt x="531490" y="143088"/>
              </a:lnTo>
              <a:lnTo>
                <a:pt x="531490" y="20997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017781-6C21-4FA3-885D-BD5CDF32FEB3}">
      <dsp:nvSpPr>
        <dsp:cNvPr id="0" name=""/>
        <dsp:cNvSpPr/>
      </dsp:nvSpPr>
      <dsp:spPr>
        <a:xfrm>
          <a:off x="3640868" y="1487263"/>
          <a:ext cx="531490" cy="209970"/>
        </a:xfrm>
        <a:custGeom>
          <a:avLst/>
          <a:gdLst/>
          <a:ahLst/>
          <a:cxnLst/>
          <a:rect l="0" t="0" r="0" b="0"/>
          <a:pathLst>
            <a:path>
              <a:moveTo>
                <a:pt x="531490" y="0"/>
              </a:moveTo>
              <a:lnTo>
                <a:pt x="531490" y="143088"/>
              </a:lnTo>
              <a:lnTo>
                <a:pt x="0" y="143088"/>
              </a:lnTo>
              <a:lnTo>
                <a:pt x="0" y="20997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8528BC-F9C6-4B23-A133-5338801B012F}">
      <dsp:nvSpPr>
        <dsp:cNvPr id="0" name=""/>
        <dsp:cNvSpPr/>
      </dsp:nvSpPr>
      <dsp:spPr>
        <a:xfrm>
          <a:off x="4126639" y="818847"/>
          <a:ext cx="91440" cy="20997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0997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308803-01D7-48DD-B2E1-14DFBB6F15F0}">
      <dsp:nvSpPr>
        <dsp:cNvPr id="0" name=""/>
        <dsp:cNvSpPr/>
      </dsp:nvSpPr>
      <dsp:spPr>
        <a:xfrm>
          <a:off x="1514906" y="1487263"/>
          <a:ext cx="1062980" cy="2099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3088"/>
              </a:lnTo>
              <a:lnTo>
                <a:pt x="1062980" y="143088"/>
              </a:lnTo>
              <a:lnTo>
                <a:pt x="1062980" y="20997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92968E-DCC4-4F14-9E66-8AE5C5B5AE88}">
      <dsp:nvSpPr>
        <dsp:cNvPr id="0" name=""/>
        <dsp:cNvSpPr/>
      </dsp:nvSpPr>
      <dsp:spPr>
        <a:xfrm>
          <a:off x="1469186" y="1487263"/>
          <a:ext cx="91440" cy="20997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0997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A0049E-BA84-4042-8B99-99EDB75DCB6E}">
      <dsp:nvSpPr>
        <dsp:cNvPr id="0" name=""/>
        <dsp:cNvSpPr/>
      </dsp:nvSpPr>
      <dsp:spPr>
        <a:xfrm>
          <a:off x="451925" y="1487263"/>
          <a:ext cx="1062980" cy="209970"/>
        </a:xfrm>
        <a:custGeom>
          <a:avLst/>
          <a:gdLst/>
          <a:ahLst/>
          <a:cxnLst/>
          <a:rect l="0" t="0" r="0" b="0"/>
          <a:pathLst>
            <a:path>
              <a:moveTo>
                <a:pt x="1062980" y="0"/>
              </a:moveTo>
              <a:lnTo>
                <a:pt x="1062980" y="143088"/>
              </a:lnTo>
              <a:lnTo>
                <a:pt x="0" y="143088"/>
              </a:lnTo>
              <a:lnTo>
                <a:pt x="0" y="20997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B492D8-84A2-4B8F-AB46-198EEA82E25F}">
      <dsp:nvSpPr>
        <dsp:cNvPr id="0" name=""/>
        <dsp:cNvSpPr/>
      </dsp:nvSpPr>
      <dsp:spPr>
        <a:xfrm>
          <a:off x="1514906" y="818847"/>
          <a:ext cx="2657452" cy="209970"/>
        </a:xfrm>
        <a:custGeom>
          <a:avLst/>
          <a:gdLst/>
          <a:ahLst/>
          <a:cxnLst/>
          <a:rect l="0" t="0" r="0" b="0"/>
          <a:pathLst>
            <a:path>
              <a:moveTo>
                <a:pt x="2657452" y="0"/>
              </a:moveTo>
              <a:lnTo>
                <a:pt x="2657452" y="143088"/>
              </a:lnTo>
              <a:lnTo>
                <a:pt x="0" y="143088"/>
              </a:lnTo>
              <a:lnTo>
                <a:pt x="0" y="20997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43D2A8-D65A-4495-9E7A-64EFAC124612}">
      <dsp:nvSpPr>
        <dsp:cNvPr id="0" name=""/>
        <dsp:cNvSpPr/>
      </dsp:nvSpPr>
      <dsp:spPr>
        <a:xfrm>
          <a:off x="3721086" y="360402"/>
          <a:ext cx="902545" cy="45844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F17D96-993C-43A0-AB8C-BF0A8734346B}">
      <dsp:nvSpPr>
        <dsp:cNvPr id="0" name=""/>
        <dsp:cNvSpPr/>
      </dsp:nvSpPr>
      <dsp:spPr>
        <a:xfrm>
          <a:off x="3801304" y="436609"/>
          <a:ext cx="902545" cy="4584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/>
            <a:t>институт</a:t>
          </a:r>
        </a:p>
      </dsp:txBody>
      <dsp:txXfrm>
        <a:off x="3814731" y="450036"/>
        <a:ext cx="875691" cy="431591"/>
      </dsp:txXfrm>
    </dsp:sp>
    <dsp:sp modelId="{EBB39FAE-AC5E-407C-83BD-69D36040E52C}">
      <dsp:nvSpPr>
        <dsp:cNvPr id="0" name=""/>
        <dsp:cNvSpPr/>
      </dsp:nvSpPr>
      <dsp:spPr>
        <a:xfrm>
          <a:off x="1063633" y="1028817"/>
          <a:ext cx="902545" cy="45844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3BDFBD-2AFC-4A4C-B548-5588F51C7387}">
      <dsp:nvSpPr>
        <dsp:cNvPr id="0" name=""/>
        <dsp:cNvSpPr/>
      </dsp:nvSpPr>
      <dsp:spPr>
        <a:xfrm>
          <a:off x="1143851" y="1105024"/>
          <a:ext cx="902545" cy="4584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/>
            <a:t>физический факультет</a:t>
          </a:r>
        </a:p>
      </dsp:txBody>
      <dsp:txXfrm>
        <a:off x="1157278" y="1118451"/>
        <a:ext cx="875691" cy="431591"/>
      </dsp:txXfrm>
    </dsp:sp>
    <dsp:sp modelId="{F23B2542-0C78-48FB-A8C5-207E5DFAD2C3}">
      <dsp:nvSpPr>
        <dsp:cNvPr id="0" name=""/>
        <dsp:cNvSpPr/>
      </dsp:nvSpPr>
      <dsp:spPr>
        <a:xfrm>
          <a:off x="653" y="1697233"/>
          <a:ext cx="902545" cy="45844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0A89F4-4869-40C0-A205-8E7E05207893}">
      <dsp:nvSpPr>
        <dsp:cNvPr id="0" name=""/>
        <dsp:cNvSpPr/>
      </dsp:nvSpPr>
      <dsp:spPr>
        <a:xfrm>
          <a:off x="80870" y="1773440"/>
          <a:ext cx="902545" cy="4584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/>
            <a:t>кафедра общей физики</a:t>
          </a:r>
        </a:p>
      </dsp:txBody>
      <dsp:txXfrm>
        <a:off x="94297" y="1786867"/>
        <a:ext cx="875691" cy="431591"/>
      </dsp:txXfrm>
    </dsp:sp>
    <dsp:sp modelId="{F7746819-16E8-4251-95BB-F5FF296B2E3A}">
      <dsp:nvSpPr>
        <dsp:cNvPr id="0" name=""/>
        <dsp:cNvSpPr/>
      </dsp:nvSpPr>
      <dsp:spPr>
        <a:xfrm>
          <a:off x="1063633" y="1697233"/>
          <a:ext cx="902545" cy="45844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0BD425-3F05-4068-86D2-690B61882622}">
      <dsp:nvSpPr>
        <dsp:cNvPr id="0" name=""/>
        <dsp:cNvSpPr/>
      </dsp:nvSpPr>
      <dsp:spPr>
        <a:xfrm>
          <a:off x="1143851" y="1773440"/>
          <a:ext cx="902545" cy="4584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/>
            <a:t>кафедра теоретич. физики</a:t>
          </a:r>
        </a:p>
      </dsp:txBody>
      <dsp:txXfrm>
        <a:off x="1157278" y="1786867"/>
        <a:ext cx="875691" cy="431591"/>
      </dsp:txXfrm>
    </dsp:sp>
    <dsp:sp modelId="{76C8C8A2-BB62-4C90-A677-28FD4BF3C011}">
      <dsp:nvSpPr>
        <dsp:cNvPr id="0" name=""/>
        <dsp:cNvSpPr/>
      </dsp:nvSpPr>
      <dsp:spPr>
        <a:xfrm>
          <a:off x="2126614" y="1697233"/>
          <a:ext cx="902545" cy="45844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D74CBD-0148-412B-A90A-7F8C2C80554B}">
      <dsp:nvSpPr>
        <dsp:cNvPr id="0" name=""/>
        <dsp:cNvSpPr/>
      </dsp:nvSpPr>
      <dsp:spPr>
        <a:xfrm>
          <a:off x="2206832" y="1773440"/>
          <a:ext cx="902545" cy="4584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/>
            <a:t>кафедра эксперим. физики</a:t>
          </a:r>
        </a:p>
      </dsp:txBody>
      <dsp:txXfrm>
        <a:off x="2220259" y="1786867"/>
        <a:ext cx="875691" cy="431591"/>
      </dsp:txXfrm>
    </dsp:sp>
    <dsp:sp modelId="{61E332DB-FC5B-44CF-83FF-6A51B6CBB149}">
      <dsp:nvSpPr>
        <dsp:cNvPr id="0" name=""/>
        <dsp:cNvSpPr/>
      </dsp:nvSpPr>
      <dsp:spPr>
        <a:xfrm>
          <a:off x="3721086" y="1028817"/>
          <a:ext cx="902545" cy="45844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545463-6C0C-46B2-8365-9D776CF120B3}">
      <dsp:nvSpPr>
        <dsp:cNvPr id="0" name=""/>
        <dsp:cNvSpPr/>
      </dsp:nvSpPr>
      <dsp:spPr>
        <a:xfrm>
          <a:off x="3801304" y="1105024"/>
          <a:ext cx="902545" cy="4584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/>
            <a:t>химический факультет</a:t>
          </a:r>
        </a:p>
      </dsp:txBody>
      <dsp:txXfrm>
        <a:off x="3814731" y="1118451"/>
        <a:ext cx="875691" cy="431591"/>
      </dsp:txXfrm>
    </dsp:sp>
    <dsp:sp modelId="{0525144D-F4E1-4838-97AC-10B275BF123B}">
      <dsp:nvSpPr>
        <dsp:cNvPr id="0" name=""/>
        <dsp:cNvSpPr/>
      </dsp:nvSpPr>
      <dsp:spPr>
        <a:xfrm>
          <a:off x="3189595" y="1697233"/>
          <a:ext cx="902545" cy="45844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305ED4-0F02-42B2-819B-E9A1D4D7A831}">
      <dsp:nvSpPr>
        <dsp:cNvPr id="0" name=""/>
        <dsp:cNvSpPr/>
      </dsp:nvSpPr>
      <dsp:spPr>
        <a:xfrm>
          <a:off x="3269813" y="1773440"/>
          <a:ext cx="902545" cy="4584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/>
            <a:t>кафедра органич. химии</a:t>
          </a:r>
        </a:p>
      </dsp:txBody>
      <dsp:txXfrm>
        <a:off x="3283240" y="1786867"/>
        <a:ext cx="875691" cy="431591"/>
      </dsp:txXfrm>
    </dsp:sp>
    <dsp:sp modelId="{D9BCE979-1376-41D9-8363-AF29FBE18806}">
      <dsp:nvSpPr>
        <dsp:cNvPr id="0" name=""/>
        <dsp:cNvSpPr/>
      </dsp:nvSpPr>
      <dsp:spPr>
        <a:xfrm>
          <a:off x="4252576" y="1697233"/>
          <a:ext cx="902545" cy="45844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842B6F-576B-4E3C-8A36-135D5001D6D5}">
      <dsp:nvSpPr>
        <dsp:cNvPr id="0" name=""/>
        <dsp:cNvSpPr/>
      </dsp:nvSpPr>
      <dsp:spPr>
        <a:xfrm>
          <a:off x="4332794" y="1773440"/>
          <a:ext cx="902545" cy="4584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/>
            <a:t>кафедра неорганич. химии</a:t>
          </a:r>
        </a:p>
      </dsp:txBody>
      <dsp:txXfrm>
        <a:off x="4346221" y="1786867"/>
        <a:ext cx="875691" cy="431591"/>
      </dsp:txXfrm>
    </dsp:sp>
    <dsp:sp modelId="{949A3665-9E1F-48A5-8115-3713AD2F62CB}">
      <dsp:nvSpPr>
        <dsp:cNvPr id="0" name=""/>
        <dsp:cNvSpPr/>
      </dsp:nvSpPr>
      <dsp:spPr>
        <a:xfrm>
          <a:off x="6378538" y="1028817"/>
          <a:ext cx="902545" cy="45844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7BEA68-4D5F-4E91-8A0D-023B48514573}">
      <dsp:nvSpPr>
        <dsp:cNvPr id="0" name=""/>
        <dsp:cNvSpPr/>
      </dsp:nvSpPr>
      <dsp:spPr>
        <a:xfrm>
          <a:off x="6458756" y="1105024"/>
          <a:ext cx="902545" cy="4584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/>
            <a:t>биологич. факультет</a:t>
          </a:r>
        </a:p>
      </dsp:txBody>
      <dsp:txXfrm>
        <a:off x="6472183" y="1118451"/>
        <a:ext cx="875691" cy="431591"/>
      </dsp:txXfrm>
    </dsp:sp>
    <dsp:sp modelId="{858EE45E-A4D3-464B-9F5A-AFC439BADDA3}">
      <dsp:nvSpPr>
        <dsp:cNvPr id="0" name=""/>
        <dsp:cNvSpPr/>
      </dsp:nvSpPr>
      <dsp:spPr>
        <a:xfrm>
          <a:off x="5315557" y="1697233"/>
          <a:ext cx="902545" cy="45844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CF4AC5-B9A3-4E12-906B-843DD68810B8}">
      <dsp:nvSpPr>
        <dsp:cNvPr id="0" name=""/>
        <dsp:cNvSpPr/>
      </dsp:nvSpPr>
      <dsp:spPr>
        <a:xfrm>
          <a:off x="5395775" y="1773440"/>
          <a:ext cx="902545" cy="4584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/>
            <a:t>кафедра ботаники</a:t>
          </a:r>
        </a:p>
      </dsp:txBody>
      <dsp:txXfrm>
        <a:off x="5409202" y="1786867"/>
        <a:ext cx="875691" cy="431591"/>
      </dsp:txXfrm>
    </dsp:sp>
    <dsp:sp modelId="{3EE1A320-3D12-41E2-9011-3D46FF0D09E8}">
      <dsp:nvSpPr>
        <dsp:cNvPr id="0" name=""/>
        <dsp:cNvSpPr/>
      </dsp:nvSpPr>
      <dsp:spPr>
        <a:xfrm>
          <a:off x="6378538" y="1697233"/>
          <a:ext cx="902545" cy="45844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1980C3-12D0-493B-A34F-D4CAF99FAF4C}">
      <dsp:nvSpPr>
        <dsp:cNvPr id="0" name=""/>
        <dsp:cNvSpPr/>
      </dsp:nvSpPr>
      <dsp:spPr>
        <a:xfrm>
          <a:off x="6458756" y="1773440"/>
          <a:ext cx="902545" cy="4584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/>
            <a:t>кафедра зоологии</a:t>
          </a:r>
        </a:p>
      </dsp:txBody>
      <dsp:txXfrm>
        <a:off x="6472183" y="1786867"/>
        <a:ext cx="875691" cy="431591"/>
      </dsp:txXfrm>
    </dsp:sp>
    <dsp:sp modelId="{0BBF36A3-6C10-4C4E-B574-DE43AB097526}">
      <dsp:nvSpPr>
        <dsp:cNvPr id="0" name=""/>
        <dsp:cNvSpPr/>
      </dsp:nvSpPr>
      <dsp:spPr>
        <a:xfrm>
          <a:off x="7441519" y="1697233"/>
          <a:ext cx="902545" cy="45844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59F918-5184-4E9E-942E-78AB5DBC7D38}">
      <dsp:nvSpPr>
        <dsp:cNvPr id="0" name=""/>
        <dsp:cNvSpPr/>
      </dsp:nvSpPr>
      <dsp:spPr>
        <a:xfrm>
          <a:off x="7521737" y="1773440"/>
          <a:ext cx="902545" cy="4584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/>
            <a:t>кафедра анатомии</a:t>
          </a:r>
        </a:p>
      </dsp:txBody>
      <dsp:txXfrm>
        <a:off x="7535164" y="1786867"/>
        <a:ext cx="875691" cy="4315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247E529-F4BD-4E44-B541-7E32AF5875A2}" type="datetimeFigureOut">
              <a:rPr lang="ru-RU"/>
              <a:pPr>
                <a:defRPr/>
              </a:pPr>
              <a:t>06.11.2017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7B6FA49-933D-439C-A2F4-494D1C3018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58796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>
                <a:gd name="T0" fmla="*/ 4009 w 6027"/>
                <a:gd name="T1" fmla="*/ 9 h 2296"/>
                <a:gd name="T2" fmla="*/ 0 w 6027"/>
                <a:gd name="T3" fmla="*/ 9 h 2296"/>
                <a:gd name="T4" fmla="*/ 0 w 6027"/>
                <a:gd name="T5" fmla="*/ 0 h 2296"/>
                <a:gd name="T6" fmla="*/ 4009 w 6027"/>
                <a:gd name="T7" fmla="*/ 0 h 2296"/>
                <a:gd name="T8" fmla="*/ 4009 w 6027"/>
                <a:gd name="T9" fmla="*/ 9 h 2296"/>
                <a:gd name="T10" fmla="*/ 4009 w 6027"/>
                <a:gd name="T11" fmla="*/ 9 h 22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>
              <a:gd name="T0" fmla="*/ 2147483647 w 5748"/>
              <a:gd name="T1" fmla="*/ 2147483647 h 246"/>
              <a:gd name="T2" fmla="*/ 0 w 5748"/>
              <a:gd name="T3" fmla="*/ 2147483647 h 246"/>
              <a:gd name="T4" fmla="*/ 0 w 5748"/>
              <a:gd name="T5" fmla="*/ 0 h 246"/>
              <a:gd name="T6" fmla="*/ 2147483647 w 5748"/>
              <a:gd name="T7" fmla="*/ 0 h 246"/>
              <a:gd name="T8" fmla="*/ 2147483647 w 5748"/>
              <a:gd name="T9" fmla="*/ 2147483647 h 246"/>
              <a:gd name="T10" fmla="*/ 2147483647 w 5748"/>
              <a:gd name="T11" fmla="*/ 2147483647 h 2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8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9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>
                <a:gd name="T0" fmla="*/ 3132 w 3240"/>
                <a:gd name="T1" fmla="*/ 469 h 536"/>
                <a:gd name="T2" fmla="*/ 2995 w 3240"/>
                <a:gd name="T3" fmla="*/ 395 h 536"/>
                <a:gd name="T4" fmla="*/ 2911 w 3240"/>
                <a:gd name="T5" fmla="*/ 375 h 536"/>
                <a:gd name="T6" fmla="*/ 2678 w 3240"/>
                <a:gd name="T7" fmla="*/ 228 h 536"/>
                <a:gd name="T8" fmla="*/ 2553 w 3240"/>
                <a:gd name="T9" fmla="*/ 74 h 536"/>
                <a:gd name="T10" fmla="*/ 2457 w 3240"/>
                <a:gd name="T11" fmla="*/ 7 h 536"/>
                <a:gd name="T12" fmla="*/ 2403 w 3240"/>
                <a:gd name="T13" fmla="*/ 47 h 536"/>
                <a:gd name="T14" fmla="*/ 2289 w 3240"/>
                <a:gd name="T15" fmla="*/ 74 h 536"/>
                <a:gd name="T16" fmla="*/ 2134 w 3240"/>
                <a:gd name="T17" fmla="*/ 74 h 536"/>
                <a:gd name="T18" fmla="*/ 2044 w 3240"/>
                <a:gd name="T19" fmla="*/ 128 h 536"/>
                <a:gd name="T20" fmla="*/ 1775 w 3240"/>
                <a:gd name="T21" fmla="*/ 222 h 536"/>
                <a:gd name="T22" fmla="*/ 1602 w 3240"/>
                <a:gd name="T23" fmla="*/ 181 h 536"/>
                <a:gd name="T24" fmla="*/ 1560 w 3240"/>
                <a:gd name="T25" fmla="*/ 101 h 536"/>
                <a:gd name="T26" fmla="*/ 1542 w 3240"/>
                <a:gd name="T27" fmla="*/ 87 h 536"/>
                <a:gd name="T28" fmla="*/ 1446 w 3240"/>
                <a:gd name="T29" fmla="*/ 60 h 536"/>
                <a:gd name="T30" fmla="*/ 1375 w 3240"/>
                <a:gd name="T31" fmla="*/ 74 h 536"/>
                <a:gd name="T32" fmla="*/ 1309 w 3240"/>
                <a:gd name="T33" fmla="*/ 87 h 536"/>
                <a:gd name="T34" fmla="*/ 1243 w 3240"/>
                <a:gd name="T35" fmla="*/ 13 h 536"/>
                <a:gd name="T36" fmla="*/ 1225 w 3240"/>
                <a:gd name="T37" fmla="*/ 0 h 536"/>
                <a:gd name="T38" fmla="*/ 1189 w 3240"/>
                <a:gd name="T39" fmla="*/ 0 h 536"/>
                <a:gd name="T40" fmla="*/ 1106 w 3240"/>
                <a:gd name="T41" fmla="*/ 34 h 536"/>
                <a:gd name="T42" fmla="*/ 1106 w 3240"/>
                <a:gd name="T43" fmla="*/ 34 h 536"/>
                <a:gd name="T44" fmla="*/ 1094 w 3240"/>
                <a:gd name="T45" fmla="*/ 40 h 536"/>
                <a:gd name="T46" fmla="*/ 1070 w 3240"/>
                <a:gd name="T47" fmla="*/ 54 h 536"/>
                <a:gd name="T48" fmla="*/ 1034 w 3240"/>
                <a:gd name="T49" fmla="*/ 74 h 536"/>
                <a:gd name="T50" fmla="*/ 1004 w 3240"/>
                <a:gd name="T51" fmla="*/ 74 h 536"/>
                <a:gd name="T52" fmla="*/ 986 w 3240"/>
                <a:gd name="T53" fmla="*/ 74 h 536"/>
                <a:gd name="T54" fmla="*/ 956 w 3240"/>
                <a:gd name="T55" fmla="*/ 81 h 536"/>
                <a:gd name="T56" fmla="*/ 920 w 3240"/>
                <a:gd name="T57" fmla="*/ 94 h 536"/>
                <a:gd name="T58" fmla="*/ 884 w 3240"/>
                <a:gd name="T59" fmla="*/ 107 h 536"/>
                <a:gd name="T60" fmla="*/ 843 w 3240"/>
                <a:gd name="T61" fmla="*/ 128 h 536"/>
                <a:gd name="T62" fmla="*/ 813 w 3240"/>
                <a:gd name="T63" fmla="*/ 141 h 536"/>
                <a:gd name="T64" fmla="*/ 789 w 3240"/>
                <a:gd name="T65" fmla="*/ 148 h 536"/>
                <a:gd name="T66" fmla="*/ 783 w 3240"/>
                <a:gd name="T67" fmla="*/ 154 h 536"/>
                <a:gd name="T68" fmla="*/ 556 w 3240"/>
                <a:gd name="T69" fmla="*/ 228 h 536"/>
                <a:gd name="T70" fmla="*/ 394 w 3240"/>
                <a:gd name="T71" fmla="*/ 294 h 536"/>
                <a:gd name="T72" fmla="*/ 107 w 3240"/>
                <a:gd name="T73" fmla="*/ 462 h 536"/>
                <a:gd name="T74" fmla="*/ 0 w 3240"/>
                <a:gd name="T75" fmla="*/ 536 h 536"/>
                <a:gd name="T76" fmla="*/ 3240 w 3240"/>
                <a:gd name="T77" fmla="*/ 536 h 536"/>
                <a:gd name="T78" fmla="*/ 3132 w 3240"/>
                <a:gd name="T79" fmla="*/ 469 h 536"/>
                <a:gd name="T80" fmla="*/ 3132 w 3240"/>
                <a:gd name="T81" fmla="*/ 469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12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>
                  <a:gd name="T0" fmla="*/ 636 w 994"/>
                  <a:gd name="T1" fmla="*/ 373 h 529"/>
                  <a:gd name="T2" fmla="*/ 495 w 994"/>
                  <a:gd name="T3" fmla="*/ 370 h 529"/>
                  <a:gd name="T4" fmla="*/ 280 w 994"/>
                  <a:gd name="T5" fmla="*/ 249 h 529"/>
                  <a:gd name="T6" fmla="*/ 127 w 994"/>
                  <a:gd name="T7" fmla="*/ 66 h 529"/>
                  <a:gd name="T8" fmla="*/ 0 w 994"/>
                  <a:gd name="T9" fmla="*/ 0 h 529"/>
                  <a:gd name="T10" fmla="*/ 22 w 994"/>
                  <a:gd name="T11" fmla="*/ 26 h 529"/>
                  <a:gd name="T12" fmla="*/ 0 w 994"/>
                  <a:gd name="T13" fmla="*/ 65 h 529"/>
                  <a:gd name="T14" fmla="*/ 30 w 994"/>
                  <a:gd name="T15" fmla="*/ 119 h 529"/>
                  <a:gd name="T16" fmla="*/ 75 w 994"/>
                  <a:gd name="T17" fmla="*/ 243 h 529"/>
                  <a:gd name="T18" fmla="*/ 45 w 994"/>
                  <a:gd name="T19" fmla="*/ 422 h 529"/>
                  <a:gd name="T20" fmla="*/ 200 w 994"/>
                  <a:gd name="T21" fmla="*/ 329 h 529"/>
                  <a:gd name="T22" fmla="*/ 592 w 994"/>
                  <a:gd name="T23" fmla="*/ 527 h 529"/>
                  <a:gd name="T24" fmla="*/ 994 w 994"/>
                  <a:gd name="T25" fmla="*/ 529 h 529"/>
                  <a:gd name="T26" fmla="*/ 828 w 994"/>
                  <a:gd name="T27" fmla="*/ 473 h 529"/>
                  <a:gd name="T28" fmla="*/ 636 w 994"/>
                  <a:gd name="T29" fmla="*/ 373 h 52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>
                  <a:gd name="T0" fmla="*/ 36 w 186"/>
                  <a:gd name="T1" fmla="*/ 0 h 353"/>
                  <a:gd name="T2" fmla="*/ 54 w 186"/>
                  <a:gd name="T3" fmla="*/ 49 h 353"/>
                  <a:gd name="T4" fmla="*/ 24 w 186"/>
                  <a:gd name="T5" fmla="*/ 84 h 353"/>
                  <a:gd name="T6" fmla="*/ 18 w 186"/>
                  <a:gd name="T7" fmla="*/ 181 h 353"/>
                  <a:gd name="T8" fmla="*/ 42 w 186"/>
                  <a:gd name="T9" fmla="*/ 314 h 353"/>
                  <a:gd name="T10" fmla="*/ 48 w 186"/>
                  <a:gd name="T11" fmla="*/ 445 h 353"/>
                  <a:gd name="T12" fmla="*/ 0 w 186"/>
                  <a:gd name="T13" fmla="*/ 972 h 353"/>
                  <a:gd name="T14" fmla="*/ 54 w 186"/>
                  <a:gd name="T15" fmla="*/ 643 h 353"/>
                  <a:gd name="T16" fmla="*/ 84 w 186"/>
                  <a:gd name="T17" fmla="*/ 593 h 353"/>
                  <a:gd name="T18" fmla="*/ 126 w 186"/>
                  <a:gd name="T19" fmla="*/ 348 h 353"/>
                  <a:gd name="T20" fmla="*/ 144 w 186"/>
                  <a:gd name="T21" fmla="*/ 329 h 353"/>
                  <a:gd name="T22" fmla="*/ 144 w 186"/>
                  <a:gd name="T23" fmla="*/ 248 h 353"/>
                  <a:gd name="T24" fmla="*/ 186 w 186"/>
                  <a:gd name="T25" fmla="*/ 181 h 353"/>
                  <a:gd name="T26" fmla="*/ 162 w 186"/>
                  <a:gd name="T27" fmla="*/ 164 h 353"/>
                  <a:gd name="T28" fmla="*/ 36 w 186"/>
                  <a:gd name="T29" fmla="*/ 0 h 353"/>
                  <a:gd name="T30" fmla="*/ 36 w 186"/>
                  <a:gd name="T31" fmla="*/ 0 h 35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>
                  <a:gd name="T0" fmla="*/ 18 w 378"/>
                  <a:gd name="T1" fmla="*/ 0 h 271"/>
                  <a:gd name="T2" fmla="*/ 12 w 378"/>
                  <a:gd name="T3" fmla="*/ 13 h 271"/>
                  <a:gd name="T4" fmla="*/ 0 w 378"/>
                  <a:gd name="T5" fmla="*/ 40 h 271"/>
                  <a:gd name="T6" fmla="*/ 60 w 378"/>
                  <a:gd name="T7" fmla="*/ 121 h 271"/>
                  <a:gd name="T8" fmla="*/ 310 w 378"/>
                  <a:gd name="T9" fmla="*/ 271 h 271"/>
                  <a:gd name="T10" fmla="*/ 290 w 378"/>
                  <a:gd name="T11" fmla="*/ 139 h 271"/>
                  <a:gd name="T12" fmla="*/ 378 w 378"/>
                  <a:gd name="T13" fmla="*/ 76 h 271"/>
                  <a:gd name="T14" fmla="*/ 251 w 378"/>
                  <a:gd name="T15" fmla="*/ 94 h 271"/>
                  <a:gd name="T16" fmla="*/ 90 w 378"/>
                  <a:gd name="T17" fmla="*/ 54 h 271"/>
                  <a:gd name="T18" fmla="*/ 18 w 378"/>
                  <a:gd name="T19" fmla="*/ 0 h 271"/>
                  <a:gd name="T20" fmla="*/ 18 w 378"/>
                  <a:gd name="T21" fmla="*/ 0 h 27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>
                  <a:gd name="T0" fmla="*/ 114 w 155"/>
                  <a:gd name="T1" fmla="*/ 0 h 66"/>
                  <a:gd name="T2" fmla="*/ 0 w 155"/>
                  <a:gd name="T3" fmla="*/ 0 h 66"/>
                  <a:gd name="T4" fmla="*/ 0 w 155"/>
                  <a:gd name="T5" fmla="*/ 0 h 66"/>
                  <a:gd name="T6" fmla="*/ 6 w 155"/>
                  <a:gd name="T7" fmla="*/ 17 h 66"/>
                  <a:gd name="T8" fmla="*/ 6 w 155"/>
                  <a:gd name="T9" fmla="*/ 49 h 66"/>
                  <a:gd name="T10" fmla="*/ 0 w 155"/>
                  <a:gd name="T11" fmla="*/ 68 h 66"/>
                  <a:gd name="T12" fmla="*/ 78 w 155"/>
                  <a:gd name="T13" fmla="*/ 166 h 66"/>
                  <a:gd name="T14" fmla="*/ 96 w 155"/>
                  <a:gd name="T15" fmla="*/ 117 h 66"/>
                  <a:gd name="T16" fmla="*/ 155 w 155"/>
                  <a:gd name="T17" fmla="*/ 185 h 66"/>
                  <a:gd name="T18" fmla="*/ 126 w 155"/>
                  <a:gd name="T19" fmla="*/ 68 h 66"/>
                  <a:gd name="T20" fmla="*/ 149 w 155"/>
                  <a:gd name="T21" fmla="*/ 0 h 66"/>
                  <a:gd name="T22" fmla="*/ 114 w 155"/>
                  <a:gd name="T23" fmla="*/ 0 h 66"/>
                  <a:gd name="T24" fmla="*/ 114 w 155"/>
                  <a:gd name="T25" fmla="*/ 0 h 6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>
                  <a:gd name="T0" fmla="*/ 6 w 42"/>
                  <a:gd name="T1" fmla="*/ 105 h 72"/>
                  <a:gd name="T2" fmla="*/ 0 w 42"/>
                  <a:gd name="T3" fmla="*/ 53 h 72"/>
                  <a:gd name="T4" fmla="*/ 12 w 42"/>
                  <a:gd name="T5" fmla="*/ 18 h 72"/>
                  <a:gd name="T6" fmla="*/ 0 w 42"/>
                  <a:gd name="T7" fmla="*/ 18 h 72"/>
                  <a:gd name="T8" fmla="*/ 12 w 42"/>
                  <a:gd name="T9" fmla="*/ 18 h 72"/>
                  <a:gd name="T10" fmla="*/ 24 w 42"/>
                  <a:gd name="T11" fmla="*/ 18 h 72"/>
                  <a:gd name="T12" fmla="*/ 36 w 42"/>
                  <a:gd name="T13" fmla="*/ 18 h 72"/>
                  <a:gd name="T14" fmla="*/ 42 w 42"/>
                  <a:gd name="T15" fmla="*/ 0 h 72"/>
                  <a:gd name="T16" fmla="*/ 30 w 42"/>
                  <a:gd name="T17" fmla="*/ 53 h 72"/>
                  <a:gd name="T18" fmla="*/ 42 w 42"/>
                  <a:gd name="T19" fmla="*/ 141 h 72"/>
                  <a:gd name="T20" fmla="*/ 12 w 42"/>
                  <a:gd name="T21" fmla="*/ 206 h 72"/>
                  <a:gd name="T22" fmla="*/ 6 w 42"/>
                  <a:gd name="T23" fmla="*/ 105 h 72"/>
                  <a:gd name="T24" fmla="*/ 6 w 42"/>
                  <a:gd name="T25" fmla="*/ 105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1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>
                <a:gd name="T0" fmla="*/ 3976 w 3976"/>
                <a:gd name="T1" fmla="*/ 527 h 527"/>
                <a:gd name="T2" fmla="*/ 3970 w 3976"/>
                <a:gd name="T3" fmla="*/ 527 h 527"/>
                <a:gd name="T4" fmla="*/ 3844 w 3976"/>
                <a:gd name="T5" fmla="*/ 509 h 527"/>
                <a:gd name="T6" fmla="*/ 2487 w 3976"/>
                <a:gd name="T7" fmla="*/ 305 h 527"/>
                <a:gd name="T8" fmla="*/ 2039 w 3976"/>
                <a:gd name="T9" fmla="*/ 36 h 527"/>
                <a:gd name="T10" fmla="*/ 1907 w 3976"/>
                <a:gd name="T11" fmla="*/ 24 h 527"/>
                <a:gd name="T12" fmla="*/ 1883 w 3976"/>
                <a:gd name="T13" fmla="*/ 54 h 527"/>
                <a:gd name="T14" fmla="*/ 1859 w 3976"/>
                <a:gd name="T15" fmla="*/ 54 h 527"/>
                <a:gd name="T16" fmla="*/ 1830 w 3976"/>
                <a:gd name="T17" fmla="*/ 30 h 527"/>
                <a:gd name="T18" fmla="*/ 1704 w 3976"/>
                <a:gd name="T19" fmla="*/ 102 h 527"/>
                <a:gd name="T20" fmla="*/ 1608 w 3976"/>
                <a:gd name="T21" fmla="*/ 126 h 527"/>
                <a:gd name="T22" fmla="*/ 1561 w 3976"/>
                <a:gd name="T23" fmla="*/ 132 h 527"/>
                <a:gd name="T24" fmla="*/ 1495 w 3976"/>
                <a:gd name="T25" fmla="*/ 102 h 527"/>
                <a:gd name="T26" fmla="*/ 1357 w 3976"/>
                <a:gd name="T27" fmla="*/ 126 h 527"/>
                <a:gd name="T28" fmla="*/ 1285 w 3976"/>
                <a:gd name="T29" fmla="*/ 24 h 527"/>
                <a:gd name="T30" fmla="*/ 1280 w 3976"/>
                <a:gd name="T31" fmla="*/ 18 h 527"/>
                <a:gd name="T32" fmla="*/ 1262 w 3976"/>
                <a:gd name="T33" fmla="*/ 12 h 527"/>
                <a:gd name="T34" fmla="*/ 1238 w 3976"/>
                <a:gd name="T35" fmla="*/ 6 h 527"/>
                <a:gd name="T36" fmla="*/ 1220 w 3976"/>
                <a:gd name="T37" fmla="*/ 0 h 527"/>
                <a:gd name="T38" fmla="*/ 1196 w 3976"/>
                <a:gd name="T39" fmla="*/ 0 h 527"/>
                <a:gd name="T40" fmla="*/ 1166 w 3976"/>
                <a:gd name="T41" fmla="*/ 0 h 527"/>
                <a:gd name="T42" fmla="*/ 1142 w 3976"/>
                <a:gd name="T43" fmla="*/ 0 h 527"/>
                <a:gd name="T44" fmla="*/ 1136 w 3976"/>
                <a:gd name="T45" fmla="*/ 0 h 527"/>
                <a:gd name="T46" fmla="*/ 1130 w 3976"/>
                <a:gd name="T47" fmla="*/ 0 h 527"/>
                <a:gd name="T48" fmla="*/ 1124 w 3976"/>
                <a:gd name="T49" fmla="*/ 6 h 527"/>
                <a:gd name="T50" fmla="*/ 1118 w 3976"/>
                <a:gd name="T51" fmla="*/ 12 h 527"/>
                <a:gd name="T52" fmla="*/ 1100 w 3976"/>
                <a:gd name="T53" fmla="*/ 18 h 527"/>
                <a:gd name="T54" fmla="*/ 1088 w 3976"/>
                <a:gd name="T55" fmla="*/ 18 h 527"/>
                <a:gd name="T56" fmla="*/ 1070 w 3976"/>
                <a:gd name="T57" fmla="*/ 24 h 527"/>
                <a:gd name="T58" fmla="*/ 1052 w 3976"/>
                <a:gd name="T59" fmla="*/ 30 h 527"/>
                <a:gd name="T60" fmla="*/ 1034 w 3976"/>
                <a:gd name="T61" fmla="*/ 36 h 527"/>
                <a:gd name="T62" fmla="*/ 1028 w 3976"/>
                <a:gd name="T63" fmla="*/ 42 h 527"/>
                <a:gd name="T64" fmla="*/ 969 w 3976"/>
                <a:gd name="T65" fmla="*/ 60 h 527"/>
                <a:gd name="T66" fmla="*/ 921 w 3976"/>
                <a:gd name="T67" fmla="*/ 72 h 527"/>
                <a:gd name="T68" fmla="*/ 855 w 3976"/>
                <a:gd name="T69" fmla="*/ 48 h 527"/>
                <a:gd name="T70" fmla="*/ 825 w 3976"/>
                <a:gd name="T71" fmla="*/ 48 h 527"/>
                <a:gd name="T72" fmla="*/ 759 w 3976"/>
                <a:gd name="T73" fmla="*/ 72 h 527"/>
                <a:gd name="T74" fmla="*/ 735 w 3976"/>
                <a:gd name="T75" fmla="*/ 72 h 527"/>
                <a:gd name="T76" fmla="*/ 706 w 3976"/>
                <a:gd name="T77" fmla="*/ 60 h 527"/>
                <a:gd name="T78" fmla="*/ 640 w 3976"/>
                <a:gd name="T79" fmla="*/ 60 h 527"/>
                <a:gd name="T80" fmla="*/ 544 w 3976"/>
                <a:gd name="T81" fmla="*/ 72 h 527"/>
                <a:gd name="T82" fmla="*/ 389 w 3976"/>
                <a:gd name="T83" fmla="*/ 18 h 527"/>
                <a:gd name="T84" fmla="*/ 323 w 3976"/>
                <a:gd name="T85" fmla="*/ 60 h 527"/>
                <a:gd name="T86" fmla="*/ 317 w 3976"/>
                <a:gd name="T87" fmla="*/ 60 h 527"/>
                <a:gd name="T88" fmla="*/ 305 w 3976"/>
                <a:gd name="T89" fmla="*/ 72 h 527"/>
                <a:gd name="T90" fmla="*/ 287 w 3976"/>
                <a:gd name="T91" fmla="*/ 78 h 527"/>
                <a:gd name="T92" fmla="*/ 263 w 3976"/>
                <a:gd name="T93" fmla="*/ 90 h 527"/>
                <a:gd name="T94" fmla="*/ 203 w 3976"/>
                <a:gd name="T95" fmla="*/ 120 h 527"/>
                <a:gd name="T96" fmla="*/ 149 w 3976"/>
                <a:gd name="T97" fmla="*/ 150 h 527"/>
                <a:gd name="T98" fmla="*/ 78 w 3976"/>
                <a:gd name="T99" fmla="*/ 168 h 527"/>
                <a:gd name="T100" fmla="*/ 0 w 3976"/>
                <a:gd name="T101" fmla="*/ 180 h 527"/>
                <a:gd name="T102" fmla="*/ 0 w 3976"/>
                <a:gd name="T103" fmla="*/ 527 h 527"/>
                <a:gd name="T104" fmla="*/ 1010 w 3976"/>
                <a:gd name="T105" fmla="*/ 527 h 527"/>
                <a:gd name="T106" fmla="*/ 3725 w 3976"/>
                <a:gd name="T107" fmla="*/ 527 h 527"/>
                <a:gd name="T108" fmla="*/ 3976 w 3976"/>
                <a:gd name="T109" fmla="*/ 527 h 527"/>
                <a:gd name="T110" fmla="*/ 3976 w 3976"/>
                <a:gd name="T111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7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8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>
                <a:gd name="T0" fmla="*/ 24 w 365"/>
                <a:gd name="T1" fmla="*/ 24 h 287"/>
                <a:gd name="T2" fmla="*/ 0 w 365"/>
                <a:gd name="T3" fmla="*/ 69 h 287"/>
                <a:gd name="T4" fmla="*/ 66 w 365"/>
                <a:gd name="T5" fmla="*/ 126 h 287"/>
                <a:gd name="T6" fmla="*/ 143 w 365"/>
                <a:gd name="T7" fmla="*/ 207 h 287"/>
                <a:gd name="T8" fmla="*/ 191 w 365"/>
                <a:gd name="T9" fmla="*/ 189 h 287"/>
                <a:gd name="T10" fmla="*/ 341 w 365"/>
                <a:gd name="T11" fmla="*/ 323 h 287"/>
                <a:gd name="T12" fmla="*/ 305 w 365"/>
                <a:gd name="T13" fmla="*/ 198 h 287"/>
                <a:gd name="T14" fmla="*/ 365 w 365"/>
                <a:gd name="T15" fmla="*/ 150 h 287"/>
                <a:gd name="T16" fmla="*/ 359 w 365"/>
                <a:gd name="T17" fmla="*/ 144 h 287"/>
                <a:gd name="T18" fmla="*/ 335 w 365"/>
                <a:gd name="T19" fmla="*/ 132 h 287"/>
                <a:gd name="T20" fmla="*/ 299 w 365"/>
                <a:gd name="T21" fmla="*/ 99 h 287"/>
                <a:gd name="T22" fmla="*/ 257 w 365"/>
                <a:gd name="T23" fmla="*/ 81 h 287"/>
                <a:gd name="T24" fmla="*/ 215 w 365"/>
                <a:gd name="T25" fmla="*/ 63 h 287"/>
                <a:gd name="T26" fmla="*/ 173 w 365"/>
                <a:gd name="T27" fmla="*/ 45 h 287"/>
                <a:gd name="T28" fmla="*/ 143 w 365"/>
                <a:gd name="T29" fmla="*/ 24 h 287"/>
                <a:gd name="T30" fmla="*/ 131 w 365"/>
                <a:gd name="T31" fmla="*/ 18 h 287"/>
                <a:gd name="T32" fmla="*/ 107 w 365"/>
                <a:gd name="T33" fmla="*/ 18 h 287"/>
                <a:gd name="T34" fmla="*/ 95 w 365"/>
                <a:gd name="T35" fmla="*/ 18 h 287"/>
                <a:gd name="T36" fmla="*/ 72 w 365"/>
                <a:gd name="T37" fmla="*/ 12 h 287"/>
                <a:gd name="T38" fmla="*/ 66 w 365"/>
                <a:gd name="T39" fmla="*/ 12 h 287"/>
                <a:gd name="T40" fmla="*/ 54 w 365"/>
                <a:gd name="T41" fmla="*/ 6 h 287"/>
                <a:gd name="T42" fmla="*/ 42 w 365"/>
                <a:gd name="T43" fmla="*/ 0 h 287"/>
                <a:gd name="T44" fmla="*/ 30 w 365"/>
                <a:gd name="T45" fmla="*/ 0 h 287"/>
                <a:gd name="T46" fmla="*/ 24 w 365"/>
                <a:gd name="T47" fmla="*/ 24 h 287"/>
                <a:gd name="T48" fmla="*/ 24 w 365"/>
                <a:gd name="T49" fmla="*/ 24 h 28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>
                <a:gd name="T0" fmla="*/ 186 w 2033"/>
                <a:gd name="T1" fmla="*/ 18 h 499"/>
                <a:gd name="T2" fmla="*/ 138 w 2033"/>
                <a:gd name="T3" fmla="*/ 6 h 499"/>
                <a:gd name="T4" fmla="*/ 96 w 2033"/>
                <a:gd name="T5" fmla="*/ 0 h 499"/>
                <a:gd name="T6" fmla="*/ 36 w 2033"/>
                <a:gd name="T7" fmla="*/ 0 h 499"/>
                <a:gd name="T8" fmla="*/ 12 w 2033"/>
                <a:gd name="T9" fmla="*/ 25 h 499"/>
                <a:gd name="T10" fmla="*/ 0 w 2033"/>
                <a:gd name="T11" fmla="*/ 128 h 499"/>
                <a:gd name="T12" fmla="*/ 60 w 2033"/>
                <a:gd name="T13" fmla="*/ 104 h 499"/>
                <a:gd name="T14" fmla="*/ 90 w 2033"/>
                <a:gd name="T15" fmla="*/ 134 h 499"/>
                <a:gd name="T16" fmla="*/ 150 w 2033"/>
                <a:gd name="T17" fmla="*/ 153 h 499"/>
                <a:gd name="T18" fmla="*/ 209 w 2033"/>
                <a:gd name="T19" fmla="*/ 273 h 499"/>
                <a:gd name="T20" fmla="*/ 401 w 2033"/>
                <a:gd name="T21" fmla="*/ 359 h 499"/>
                <a:gd name="T22" fmla="*/ 777 w 2033"/>
                <a:gd name="T23" fmla="*/ 359 h 499"/>
                <a:gd name="T24" fmla="*/ 2033 w 2033"/>
                <a:gd name="T25" fmla="*/ 499 h 499"/>
                <a:gd name="T26" fmla="*/ 2033 w 2033"/>
                <a:gd name="T27" fmla="*/ 499 h 499"/>
                <a:gd name="T28" fmla="*/ 1991 w 2033"/>
                <a:gd name="T29" fmla="*/ 493 h 499"/>
                <a:gd name="T30" fmla="*/ 676 w 2033"/>
                <a:gd name="T31" fmla="*/ 243 h 499"/>
                <a:gd name="T32" fmla="*/ 514 w 2033"/>
                <a:gd name="T33" fmla="*/ 159 h 499"/>
                <a:gd name="T34" fmla="*/ 425 w 2033"/>
                <a:gd name="T35" fmla="*/ 110 h 499"/>
                <a:gd name="T36" fmla="*/ 365 w 2033"/>
                <a:gd name="T37" fmla="*/ 92 h 499"/>
                <a:gd name="T38" fmla="*/ 281 w 2033"/>
                <a:gd name="T39" fmla="*/ 61 h 499"/>
                <a:gd name="T40" fmla="*/ 186 w 2033"/>
                <a:gd name="T41" fmla="*/ 18 h 499"/>
                <a:gd name="T42" fmla="*/ 186 w 2033"/>
                <a:gd name="T43" fmla="*/ 18 h 49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>
                <a:gd name="T0" fmla="*/ 0 w 71"/>
                <a:gd name="T1" fmla="*/ 18 h 60"/>
                <a:gd name="T2" fmla="*/ 6 w 71"/>
                <a:gd name="T3" fmla="*/ 18 h 60"/>
                <a:gd name="T4" fmla="*/ 12 w 71"/>
                <a:gd name="T5" fmla="*/ 12 h 60"/>
                <a:gd name="T6" fmla="*/ 6 w 71"/>
                <a:gd name="T7" fmla="*/ 6 h 60"/>
                <a:gd name="T8" fmla="*/ 0 w 71"/>
                <a:gd name="T9" fmla="*/ 0 h 60"/>
                <a:gd name="T10" fmla="*/ 29 w 71"/>
                <a:gd name="T11" fmla="*/ 18 h 60"/>
                <a:gd name="T12" fmla="*/ 53 w 71"/>
                <a:gd name="T13" fmla="*/ 18 h 60"/>
                <a:gd name="T14" fmla="*/ 59 w 71"/>
                <a:gd name="T15" fmla="*/ 39 h 60"/>
                <a:gd name="T16" fmla="*/ 65 w 71"/>
                <a:gd name="T17" fmla="*/ 51 h 60"/>
                <a:gd name="T18" fmla="*/ 71 w 71"/>
                <a:gd name="T19" fmla="*/ 63 h 60"/>
                <a:gd name="T20" fmla="*/ 71 w 71"/>
                <a:gd name="T21" fmla="*/ 69 h 60"/>
                <a:gd name="T22" fmla="*/ 59 w 71"/>
                <a:gd name="T23" fmla="*/ 63 h 60"/>
                <a:gd name="T24" fmla="*/ 47 w 71"/>
                <a:gd name="T25" fmla="*/ 51 h 60"/>
                <a:gd name="T26" fmla="*/ 23 w 71"/>
                <a:gd name="T27" fmla="*/ 39 h 60"/>
                <a:gd name="T28" fmla="*/ 23 w 71"/>
                <a:gd name="T29" fmla="*/ 45 h 60"/>
                <a:gd name="T30" fmla="*/ 18 w 71"/>
                <a:gd name="T31" fmla="*/ 51 h 60"/>
                <a:gd name="T32" fmla="*/ 12 w 71"/>
                <a:gd name="T33" fmla="*/ 57 h 60"/>
                <a:gd name="T34" fmla="*/ 6 w 71"/>
                <a:gd name="T35" fmla="*/ 57 h 60"/>
                <a:gd name="T36" fmla="*/ 6 w 71"/>
                <a:gd name="T37" fmla="*/ 57 h 60"/>
                <a:gd name="T38" fmla="*/ 6 w 71"/>
                <a:gd name="T39" fmla="*/ 45 h 60"/>
                <a:gd name="T40" fmla="*/ 0 w 71"/>
                <a:gd name="T41" fmla="*/ 18 h 60"/>
                <a:gd name="T42" fmla="*/ 0 w 71"/>
                <a:gd name="T43" fmla="*/ 18 h 6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>
                <a:gd name="T0" fmla="*/ 30 w 161"/>
                <a:gd name="T1" fmla="*/ 0 h 162"/>
                <a:gd name="T2" fmla="*/ 48 w 161"/>
                <a:gd name="T3" fmla="*/ 6 h 162"/>
                <a:gd name="T4" fmla="*/ 72 w 161"/>
                <a:gd name="T5" fmla="*/ 6 h 162"/>
                <a:gd name="T6" fmla="*/ 114 w 161"/>
                <a:gd name="T7" fmla="*/ 12 h 162"/>
                <a:gd name="T8" fmla="*/ 96 w 161"/>
                <a:gd name="T9" fmla="*/ 63 h 162"/>
                <a:gd name="T10" fmla="*/ 96 w 161"/>
                <a:gd name="T11" fmla="*/ 69 h 162"/>
                <a:gd name="T12" fmla="*/ 102 w 161"/>
                <a:gd name="T13" fmla="*/ 81 h 162"/>
                <a:gd name="T14" fmla="*/ 108 w 161"/>
                <a:gd name="T15" fmla="*/ 93 h 162"/>
                <a:gd name="T16" fmla="*/ 120 w 161"/>
                <a:gd name="T17" fmla="*/ 105 h 162"/>
                <a:gd name="T18" fmla="*/ 143 w 161"/>
                <a:gd name="T19" fmla="*/ 124 h 162"/>
                <a:gd name="T20" fmla="*/ 155 w 161"/>
                <a:gd name="T21" fmla="*/ 156 h 162"/>
                <a:gd name="T22" fmla="*/ 161 w 161"/>
                <a:gd name="T23" fmla="*/ 174 h 162"/>
                <a:gd name="T24" fmla="*/ 161 w 161"/>
                <a:gd name="T25" fmla="*/ 180 h 162"/>
                <a:gd name="T26" fmla="*/ 96 w 161"/>
                <a:gd name="T27" fmla="*/ 111 h 162"/>
                <a:gd name="T28" fmla="*/ 30 w 161"/>
                <a:gd name="T29" fmla="*/ 63 h 162"/>
                <a:gd name="T30" fmla="*/ 0 w 161"/>
                <a:gd name="T31" fmla="*/ 0 h 162"/>
                <a:gd name="T32" fmla="*/ 30 w 161"/>
                <a:gd name="T33" fmla="*/ 0 h 162"/>
                <a:gd name="T34" fmla="*/ 30 w 161"/>
                <a:gd name="T35" fmla="*/ 0 h 16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>
                <a:gd name="T0" fmla="*/ 59 w 59"/>
                <a:gd name="T1" fmla="*/ 6 h 60"/>
                <a:gd name="T2" fmla="*/ 41 w 59"/>
                <a:gd name="T3" fmla="*/ 39 h 60"/>
                <a:gd name="T4" fmla="*/ 41 w 59"/>
                <a:gd name="T5" fmla="*/ 45 h 60"/>
                <a:gd name="T6" fmla="*/ 47 w 59"/>
                <a:gd name="T7" fmla="*/ 51 h 60"/>
                <a:gd name="T8" fmla="*/ 53 w 59"/>
                <a:gd name="T9" fmla="*/ 63 h 60"/>
                <a:gd name="T10" fmla="*/ 53 w 59"/>
                <a:gd name="T11" fmla="*/ 69 h 60"/>
                <a:gd name="T12" fmla="*/ 47 w 59"/>
                <a:gd name="T13" fmla="*/ 63 h 60"/>
                <a:gd name="T14" fmla="*/ 35 w 59"/>
                <a:gd name="T15" fmla="*/ 57 h 60"/>
                <a:gd name="T16" fmla="*/ 23 w 59"/>
                <a:gd name="T17" fmla="*/ 45 h 60"/>
                <a:gd name="T18" fmla="*/ 17 w 59"/>
                <a:gd name="T19" fmla="*/ 39 h 60"/>
                <a:gd name="T20" fmla="*/ 0 w 59"/>
                <a:gd name="T21" fmla="*/ 0 h 60"/>
                <a:gd name="T22" fmla="*/ 59 w 59"/>
                <a:gd name="T23" fmla="*/ 6 h 60"/>
                <a:gd name="T24" fmla="*/ 59 w 59"/>
                <a:gd name="T25" fmla="*/ 6 h 6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>
                <a:gd name="T0" fmla="*/ 233 w 245"/>
                <a:gd name="T1" fmla="*/ 45 h 204"/>
                <a:gd name="T2" fmla="*/ 245 w 245"/>
                <a:gd name="T3" fmla="*/ 51 h 204"/>
                <a:gd name="T4" fmla="*/ 209 w 245"/>
                <a:gd name="T5" fmla="*/ 93 h 204"/>
                <a:gd name="T6" fmla="*/ 143 w 245"/>
                <a:gd name="T7" fmla="*/ 150 h 204"/>
                <a:gd name="T8" fmla="*/ 167 w 245"/>
                <a:gd name="T9" fmla="*/ 176 h 204"/>
                <a:gd name="T10" fmla="*/ 179 w 245"/>
                <a:gd name="T11" fmla="*/ 231 h 204"/>
                <a:gd name="T12" fmla="*/ 77 w 245"/>
                <a:gd name="T13" fmla="*/ 150 h 204"/>
                <a:gd name="T14" fmla="*/ 47 w 245"/>
                <a:gd name="T15" fmla="*/ 93 h 204"/>
                <a:gd name="T16" fmla="*/ 89 w 245"/>
                <a:gd name="T17" fmla="*/ 75 h 204"/>
                <a:gd name="T18" fmla="*/ 59 w 245"/>
                <a:gd name="T19" fmla="*/ 45 h 204"/>
                <a:gd name="T20" fmla="*/ 0 w 245"/>
                <a:gd name="T21" fmla="*/ 12 h 204"/>
                <a:gd name="T22" fmla="*/ 0 w 245"/>
                <a:gd name="T23" fmla="*/ 0 h 204"/>
                <a:gd name="T24" fmla="*/ 6 w 245"/>
                <a:gd name="T25" fmla="*/ 0 h 204"/>
                <a:gd name="T26" fmla="*/ 12 w 245"/>
                <a:gd name="T27" fmla="*/ 0 h 204"/>
                <a:gd name="T28" fmla="*/ 47 w 245"/>
                <a:gd name="T29" fmla="*/ 6 h 204"/>
                <a:gd name="T30" fmla="*/ 77 w 245"/>
                <a:gd name="T31" fmla="*/ 6 h 204"/>
                <a:gd name="T32" fmla="*/ 83 w 245"/>
                <a:gd name="T33" fmla="*/ 6 h 204"/>
                <a:gd name="T34" fmla="*/ 89 w 245"/>
                <a:gd name="T35" fmla="*/ 6 h 204"/>
                <a:gd name="T36" fmla="*/ 101 w 245"/>
                <a:gd name="T37" fmla="*/ 12 h 204"/>
                <a:gd name="T38" fmla="*/ 125 w 245"/>
                <a:gd name="T39" fmla="*/ 12 h 204"/>
                <a:gd name="T40" fmla="*/ 143 w 245"/>
                <a:gd name="T41" fmla="*/ 18 h 204"/>
                <a:gd name="T42" fmla="*/ 149 w 245"/>
                <a:gd name="T43" fmla="*/ 18 h 204"/>
                <a:gd name="T44" fmla="*/ 149 w 245"/>
                <a:gd name="T45" fmla="*/ 18 h 204"/>
                <a:gd name="T46" fmla="*/ 203 w 245"/>
                <a:gd name="T47" fmla="*/ 24 h 204"/>
                <a:gd name="T48" fmla="*/ 233 w 245"/>
                <a:gd name="T49" fmla="*/ 45 h 204"/>
                <a:gd name="T50" fmla="*/ 233 w 245"/>
                <a:gd name="T51" fmla="*/ 45 h 20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8454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8455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4A7B8-1BC6-4236-8179-859F00377C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880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FCEE01-B1E9-4E17-9A90-561C0C6E13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612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1B07E2-D8DA-44B3-97F0-CF7E8C804B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2228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D74BAD-40ED-4256-94F1-EF241850F3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531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28600"/>
            <a:ext cx="8229600" cy="586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23D2F4-804A-422E-8253-2A22912104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343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95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949781-0C1A-497B-9343-0CF08A7005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15608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gray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0"/>
          <p:cNvSpPr>
            <a:spLocks noChangeArrowheads="1"/>
          </p:cNvSpPr>
          <p:nvPr/>
        </p:nvSpPr>
        <p:spPr bwMode="gray">
          <a:xfrm>
            <a:off x="0" y="6562725"/>
            <a:ext cx="9144000" cy="30480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tx2">
                  <a:gamma/>
                  <a:shade val="38039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" name="Line 21"/>
          <p:cNvSpPr>
            <a:spLocks noChangeShapeType="1"/>
          </p:cNvSpPr>
          <p:nvPr/>
        </p:nvSpPr>
        <p:spPr bwMode="auto">
          <a:xfrm>
            <a:off x="0" y="6553200"/>
            <a:ext cx="9144000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228600" y="304800"/>
            <a:ext cx="1079500" cy="633413"/>
            <a:chOff x="2680" y="3678"/>
            <a:chExt cx="680" cy="399"/>
          </a:xfrm>
        </p:grpSpPr>
        <p:sp>
          <p:nvSpPr>
            <p:cNvPr id="7" name="Text Box 14"/>
            <p:cNvSpPr txBox="1">
              <a:spLocks noChangeArrowheads="1"/>
            </p:cNvSpPr>
            <p:nvPr/>
          </p:nvSpPr>
          <p:spPr bwMode="gray">
            <a:xfrm>
              <a:off x="2680" y="3789"/>
              <a:ext cx="68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sz="2400" b="1" smtClean="0"/>
                <a:t>LOGO</a:t>
              </a:r>
            </a:p>
          </p:txBody>
        </p:sp>
        <p:sp>
          <p:nvSpPr>
            <p:cNvPr id="8" name="AutoShape 15"/>
            <p:cNvSpPr>
              <a:spLocks noChangeArrowheads="1"/>
            </p:cNvSpPr>
            <p:nvPr/>
          </p:nvSpPr>
          <p:spPr bwMode="gray">
            <a:xfrm rot="5400000">
              <a:off x="2928" y="3493"/>
              <a:ext cx="172" cy="542"/>
            </a:xfrm>
            <a:prstGeom prst="moon">
              <a:avLst>
                <a:gd name="adj" fmla="val 21208"/>
              </a:avLst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914400" y="2286000"/>
            <a:ext cx="7304088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4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762000" y="1600200"/>
            <a:ext cx="7620000" cy="682625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534150"/>
            <a:ext cx="2133600" cy="244475"/>
          </a:xfr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534150"/>
            <a:ext cx="2895600" cy="244475"/>
          </a:xfr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534150"/>
            <a:ext cx="2133600" cy="244475"/>
          </a:xfr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FF84B47C-7F05-46A8-B813-EED9236CD0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5455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368FC7-FFC9-462B-B1F6-9E0DF98CBD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45870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CAAA67-C127-4648-A1E4-B0282A8C71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3290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B50C6A-CC6B-4ADF-B9DE-02464366B4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78900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C0E957-59C5-4356-B311-BAEDD78886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1802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04F051-ABB3-49AF-A066-C74A8EACB4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81797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15723C-DF3E-4DD8-BE64-F46AD4C863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65772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C7732E-97B5-4DAF-99FA-2E11CC02F1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55043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D69DB1-9886-48E8-8D7E-0E35791B31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27887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5C0B2A-3083-42D1-AA89-088A865209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61667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286C41-CDF8-44D6-B188-9D406C3EC7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20215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05E51-2C6B-4E34-B2BC-CF182FD1F4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915349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609600"/>
            <a:ext cx="6248400" cy="4873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19200"/>
            <a:ext cx="8229600" cy="5105400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4969B9-7B9A-4D6F-91EF-C2B1128E88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7797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CF071E-A082-499B-A74C-C82CE6D949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1651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56CAE9-C004-4D55-B972-04BFBF9123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166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190005-7F23-4E2D-B6EB-4193B0F5EB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6994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9E8B8D-A467-4ED7-B8EB-F3483FFDCF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2853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B31B8B-0F8B-4E70-B1DB-40F5D339F4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927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16C089-5367-4528-8119-011DD89D60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3440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FAE85E-B2E3-4BD8-AB5B-A75AECCBFB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893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49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>
                <a:gd name="T0" fmla="*/ 4009 w 6027"/>
                <a:gd name="T1" fmla="*/ 9 h 2296"/>
                <a:gd name="T2" fmla="*/ 0 w 6027"/>
                <a:gd name="T3" fmla="*/ 9 h 2296"/>
                <a:gd name="T4" fmla="*/ 0 w 6027"/>
                <a:gd name="T5" fmla="*/ 0 h 2296"/>
                <a:gd name="T6" fmla="*/ 4009 w 6027"/>
                <a:gd name="T7" fmla="*/ 0 h 2296"/>
                <a:gd name="T8" fmla="*/ 4009 w 6027"/>
                <a:gd name="T9" fmla="*/ 9 h 2296"/>
                <a:gd name="T10" fmla="*/ 4009 w 6027"/>
                <a:gd name="T11" fmla="*/ 9 h 22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12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27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>
              <a:gd name="T0" fmla="*/ 2147483647 w 5748"/>
              <a:gd name="T1" fmla="*/ 2147483647 h 246"/>
              <a:gd name="T2" fmla="*/ 0 w 5748"/>
              <a:gd name="T3" fmla="*/ 2147483647 h 246"/>
              <a:gd name="T4" fmla="*/ 0 w 5748"/>
              <a:gd name="T5" fmla="*/ 0 h 246"/>
              <a:gd name="T6" fmla="*/ 2147483647 w 5748"/>
              <a:gd name="T7" fmla="*/ 0 h 246"/>
              <a:gd name="T8" fmla="*/ 2147483647 w 5748"/>
              <a:gd name="T9" fmla="*/ 2147483647 h 246"/>
              <a:gd name="T10" fmla="*/ 2147483647 w 5748"/>
              <a:gd name="T11" fmla="*/ 2147483647 h 2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1028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17415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>
                <a:gd name="T0" fmla="*/ 3132 w 3240"/>
                <a:gd name="T1" fmla="*/ 469 h 536"/>
                <a:gd name="T2" fmla="*/ 2995 w 3240"/>
                <a:gd name="T3" fmla="*/ 395 h 536"/>
                <a:gd name="T4" fmla="*/ 2911 w 3240"/>
                <a:gd name="T5" fmla="*/ 375 h 536"/>
                <a:gd name="T6" fmla="*/ 2678 w 3240"/>
                <a:gd name="T7" fmla="*/ 228 h 536"/>
                <a:gd name="T8" fmla="*/ 2553 w 3240"/>
                <a:gd name="T9" fmla="*/ 74 h 536"/>
                <a:gd name="T10" fmla="*/ 2457 w 3240"/>
                <a:gd name="T11" fmla="*/ 7 h 536"/>
                <a:gd name="T12" fmla="*/ 2403 w 3240"/>
                <a:gd name="T13" fmla="*/ 47 h 536"/>
                <a:gd name="T14" fmla="*/ 2289 w 3240"/>
                <a:gd name="T15" fmla="*/ 74 h 536"/>
                <a:gd name="T16" fmla="*/ 2134 w 3240"/>
                <a:gd name="T17" fmla="*/ 74 h 536"/>
                <a:gd name="T18" fmla="*/ 2044 w 3240"/>
                <a:gd name="T19" fmla="*/ 128 h 536"/>
                <a:gd name="T20" fmla="*/ 1775 w 3240"/>
                <a:gd name="T21" fmla="*/ 222 h 536"/>
                <a:gd name="T22" fmla="*/ 1602 w 3240"/>
                <a:gd name="T23" fmla="*/ 181 h 536"/>
                <a:gd name="T24" fmla="*/ 1560 w 3240"/>
                <a:gd name="T25" fmla="*/ 101 h 536"/>
                <a:gd name="T26" fmla="*/ 1542 w 3240"/>
                <a:gd name="T27" fmla="*/ 87 h 536"/>
                <a:gd name="T28" fmla="*/ 1446 w 3240"/>
                <a:gd name="T29" fmla="*/ 60 h 536"/>
                <a:gd name="T30" fmla="*/ 1375 w 3240"/>
                <a:gd name="T31" fmla="*/ 74 h 536"/>
                <a:gd name="T32" fmla="*/ 1309 w 3240"/>
                <a:gd name="T33" fmla="*/ 87 h 536"/>
                <a:gd name="T34" fmla="*/ 1243 w 3240"/>
                <a:gd name="T35" fmla="*/ 13 h 536"/>
                <a:gd name="T36" fmla="*/ 1225 w 3240"/>
                <a:gd name="T37" fmla="*/ 0 h 536"/>
                <a:gd name="T38" fmla="*/ 1189 w 3240"/>
                <a:gd name="T39" fmla="*/ 0 h 536"/>
                <a:gd name="T40" fmla="*/ 1106 w 3240"/>
                <a:gd name="T41" fmla="*/ 34 h 536"/>
                <a:gd name="T42" fmla="*/ 1106 w 3240"/>
                <a:gd name="T43" fmla="*/ 34 h 536"/>
                <a:gd name="T44" fmla="*/ 1094 w 3240"/>
                <a:gd name="T45" fmla="*/ 40 h 536"/>
                <a:gd name="T46" fmla="*/ 1070 w 3240"/>
                <a:gd name="T47" fmla="*/ 54 h 536"/>
                <a:gd name="T48" fmla="*/ 1034 w 3240"/>
                <a:gd name="T49" fmla="*/ 74 h 536"/>
                <a:gd name="T50" fmla="*/ 1004 w 3240"/>
                <a:gd name="T51" fmla="*/ 74 h 536"/>
                <a:gd name="T52" fmla="*/ 986 w 3240"/>
                <a:gd name="T53" fmla="*/ 74 h 536"/>
                <a:gd name="T54" fmla="*/ 956 w 3240"/>
                <a:gd name="T55" fmla="*/ 81 h 536"/>
                <a:gd name="T56" fmla="*/ 920 w 3240"/>
                <a:gd name="T57" fmla="*/ 94 h 536"/>
                <a:gd name="T58" fmla="*/ 884 w 3240"/>
                <a:gd name="T59" fmla="*/ 107 h 536"/>
                <a:gd name="T60" fmla="*/ 843 w 3240"/>
                <a:gd name="T61" fmla="*/ 128 h 536"/>
                <a:gd name="T62" fmla="*/ 813 w 3240"/>
                <a:gd name="T63" fmla="*/ 141 h 536"/>
                <a:gd name="T64" fmla="*/ 789 w 3240"/>
                <a:gd name="T65" fmla="*/ 148 h 536"/>
                <a:gd name="T66" fmla="*/ 783 w 3240"/>
                <a:gd name="T67" fmla="*/ 154 h 536"/>
                <a:gd name="T68" fmla="*/ 556 w 3240"/>
                <a:gd name="T69" fmla="*/ 228 h 536"/>
                <a:gd name="T70" fmla="*/ 394 w 3240"/>
                <a:gd name="T71" fmla="*/ 294 h 536"/>
                <a:gd name="T72" fmla="*/ 107 w 3240"/>
                <a:gd name="T73" fmla="*/ 462 h 536"/>
                <a:gd name="T74" fmla="*/ 0 w 3240"/>
                <a:gd name="T75" fmla="*/ 536 h 536"/>
                <a:gd name="T76" fmla="*/ 3240 w 3240"/>
                <a:gd name="T77" fmla="*/ 536 h 536"/>
                <a:gd name="T78" fmla="*/ 3132 w 3240"/>
                <a:gd name="T79" fmla="*/ 469 h 536"/>
                <a:gd name="T80" fmla="*/ 3132 w 3240"/>
                <a:gd name="T81" fmla="*/ 469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42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1044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>
                  <a:gd name="T0" fmla="*/ 636 w 996"/>
                  <a:gd name="T1" fmla="*/ 373 h 533"/>
                  <a:gd name="T2" fmla="*/ 495 w 996"/>
                  <a:gd name="T3" fmla="*/ 370 h 533"/>
                  <a:gd name="T4" fmla="*/ 280 w 996"/>
                  <a:gd name="T5" fmla="*/ 249 h 533"/>
                  <a:gd name="T6" fmla="*/ 127 w 996"/>
                  <a:gd name="T7" fmla="*/ 66 h 533"/>
                  <a:gd name="T8" fmla="*/ 0 w 996"/>
                  <a:gd name="T9" fmla="*/ 0 h 533"/>
                  <a:gd name="T10" fmla="*/ 22 w 996"/>
                  <a:gd name="T11" fmla="*/ 26 h 533"/>
                  <a:gd name="T12" fmla="*/ 0 w 996"/>
                  <a:gd name="T13" fmla="*/ 65 h 533"/>
                  <a:gd name="T14" fmla="*/ 30 w 996"/>
                  <a:gd name="T15" fmla="*/ 119 h 533"/>
                  <a:gd name="T16" fmla="*/ 75 w 996"/>
                  <a:gd name="T17" fmla="*/ 243 h 533"/>
                  <a:gd name="T18" fmla="*/ 45 w 996"/>
                  <a:gd name="T19" fmla="*/ 422 h 533"/>
                  <a:gd name="T20" fmla="*/ 200 w 996"/>
                  <a:gd name="T21" fmla="*/ 329 h 533"/>
                  <a:gd name="T22" fmla="*/ 612 w 996"/>
                  <a:gd name="T23" fmla="*/ 533 h 533"/>
                  <a:gd name="T24" fmla="*/ 996 w 996"/>
                  <a:gd name="T25" fmla="*/ 529 h 533"/>
                  <a:gd name="T26" fmla="*/ 828 w 996"/>
                  <a:gd name="T27" fmla="*/ 473 h 533"/>
                  <a:gd name="T28" fmla="*/ 636 w 996"/>
                  <a:gd name="T29" fmla="*/ 373 h 53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5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>
                  <a:gd name="T0" fmla="*/ 36 w 186"/>
                  <a:gd name="T1" fmla="*/ 0 h 353"/>
                  <a:gd name="T2" fmla="*/ 54 w 186"/>
                  <a:gd name="T3" fmla="*/ 49 h 353"/>
                  <a:gd name="T4" fmla="*/ 24 w 186"/>
                  <a:gd name="T5" fmla="*/ 84 h 353"/>
                  <a:gd name="T6" fmla="*/ 18 w 186"/>
                  <a:gd name="T7" fmla="*/ 181 h 353"/>
                  <a:gd name="T8" fmla="*/ 42 w 186"/>
                  <a:gd name="T9" fmla="*/ 314 h 353"/>
                  <a:gd name="T10" fmla="*/ 48 w 186"/>
                  <a:gd name="T11" fmla="*/ 445 h 353"/>
                  <a:gd name="T12" fmla="*/ 0 w 186"/>
                  <a:gd name="T13" fmla="*/ 972 h 353"/>
                  <a:gd name="T14" fmla="*/ 54 w 186"/>
                  <a:gd name="T15" fmla="*/ 643 h 353"/>
                  <a:gd name="T16" fmla="*/ 84 w 186"/>
                  <a:gd name="T17" fmla="*/ 593 h 353"/>
                  <a:gd name="T18" fmla="*/ 126 w 186"/>
                  <a:gd name="T19" fmla="*/ 348 h 353"/>
                  <a:gd name="T20" fmla="*/ 144 w 186"/>
                  <a:gd name="T21" fmla="*/ 329 h 353"/>
                  <a:gd name="T22" fmla="*/ 144 w 186"/>
                  <a:gd name="T23" fmla="*/ 248 h 353"/>
                  <a:gd name="T24" fmla="*/ 186 w 186"/>
                  <a:gd name="T25" fmla="*/ 181 h 353"/>
                  <a:gd name="T26" fmla="*/ 162 w 186"/>
                  <a:gd name="T27" fmla="*/ 164 h 353"/>
                  <a:gd name="T28" fmla="*/ 36 w 186"/>
                  <a:gd name="T29" fmla="*/ 0 h 353"/>
                  <a:gd name="T30" fmla="*/ 36 w 186"/>
                  <a:gd name="T31" fmla="*/ 0 h 35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6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>
                  <a:gd name="T0" fmla="*/ 18 w 378"/>
                  <a:gd name="T1" fmla="*/ 0 h 271"/>
                  <a:gd name="T2" fmla="*/ 12 w 378"/>
                  <a:gd name="T3" fmla="*/ 13 h 271"/>
                  <a:gd name="T4" fmla="*/ 0 w 378"/>
                  <a:gd name="T5" fmla="*/ 40 h 271"/>
                  <a:gd name="T6" fmla="*/ 60 w 378"/>
                  <a:gd name="T7" fmla="*/ 121 h 271"/>
                  <a:gd name="T8" fmla="*/ 310 w 378"/>
                  <a:gd name="T9" fmla="*/ 271 h 271"/>
                  <a:gd name="T10" fmla="*/ 290 w 378"/>
                  <a:gd name="T11" fmla="*/ 139 h 271"/>
                  <a:gd name="T12" fmla="*/ 378 w 378"/>
                  <a:gd name="T13" fmla="*/ 76 h 271"/>
                  <a:gd name="T14" fmla="*/ 251 w 378"/>
                  <a:gd name="T15" fmla="*/ 94 h 271"/>
                  <a:gd name="T16" fmla="*/ 90 w 378"/>
                  <a:gd name="T17" fmla="*/ 54 h 271"/>
                  <a:gd name="T18" fmla="*/ 18 w 378"/>
                  <a:gd name="T19" fmla="*/ 0 h 271"/>
                  <a:gd name="T20" fmla="*/ 18 w 378"/>
                  <a:gd name="T21" fmla="*/ 0 h 27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7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>
                  <a:gd name="T0" fmla="*/ 114 w 155"/>
                  <a:gd name="T1" fmla="*/ 0 h 66"/>
                  <a:gd name="T2" fmla="*/ 0 w 155"/>
                  <a:gd name="T3" fmla="*/ 0 h 66"/>
                  <a:gd name="T4" fmla="*/ 0 w 155"/>
                  <a:gd name="T5" fmla="*/ 0 h 66"/>
                  <a:gd name="T6" fmla="*/ 6 w 155"/>
                  <a:gd name="T7" fmla="*/ 17 h 66"/>
                  <a:gd name="T8" fmla="*/ 6 w 155"/>
                  <a:gd name="T9" fmla="*/ 49 h 66"/>
                  <a:gd name="T10" fmla="*/ 0 w 155"/>
                  <a:gd name="T11" fmla="*/ 68 h 66"/>
                  <a:gd name="T12" fmla="*/ 78 w 155"/>
                  <a:gd name="T13" fmla="*/ 166 h 66"/>
                  <a:gd name="T14" fmla="*/ 96 w 155"/>
                  <a:gd name="T15" fmla="*/ 117 h 66"/>
                  <a:gd name="T16" fmla="*/ 155 w 155"/>
                  <a:gd name="T17" fmla="*/ 185 h 66"/>
                  <a:gd name="T18" fmla="*/ 126 w 155"/>
                  <a:gd name="T19" fmla="*/ 68 h 66"/>
                  <a:gd name="T20" fmla="*/ 149 w 155"/>
                  <a:gd name="T21" fmla="*/ 0 h 66"/>
                  <a:gd name="T22" fmla="*/ 114 w 155"/>
                  <a:gd name="T23" fmla="*/ 0 h 66"/>
                  <a:gd name="T24" fmla="*/ 114 w 155"/>
                  <a:gd name="T25" fmla="*/ 0 h 6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8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>
                  <a:gd name="T0" fmla="*/ 6 w 42"/>
                  <a:gd name="T1" fmla="*/ 105 h 72"/>
                  <a:gd name="T2" fmla="*/ 0 w 42"/>
                  <a:gd name="T3" fmla="*/ 53 h 72"/>
                  <a:gd name="T4" fmla="*/ 12 w 42"/>
                  <a:gd name="T5" fmla="*/ 18 h 72"/>
                  <a:gd name="T6" fmla="*/ 0 w 42"/>
                  <a:gd name="T7" fmla="*/ 18 h 72"/>
                  <a:gd name="T8" fmla="*/ 12 w 42"/>
                  <a:gd name="T9" fmla="*/ 18 h 72"/>
                  <a:gd name="T10" fmla="*/ 24 w 42"/>
                  <a:gd name="T11" fmla="*/ 18 h 72"/>
                  <a:gd name="T12" fmla="*/ 36 w 42"/>
                  <a:gd name="T13" fmla="*/ 18 h 72"/>
                  <a:gd name="T14" fmla="*/ 42 w 42"/>
                  <a:gd name="T15" fmla="*/ 0 h 72"/>
                  <a:gd name="T16" fmla="*/ 30 w 42"/>
                  <a:gd name="T17" fmla="*/ 53 h 72"/>
                  <a:gd name="T18" fmla="*/ 42 w 42"/>
                  <a:gd name="T19" fmla="*/ 141 h 72"/>
                  <a:gd name="T20" fmla="*/ 12 w 42"/>
                  <a:gd name="T21" fmla="*/ 206 h 72"/>
                  <a:gd name="T22" fmla="*/ 6 w 42"/>
                  <a:gd name="T23" fmla="*/ 105 h 72"/>
                  <a:gd name="T24" fmla="*/ 6 w 42"/>
                  <a:gd name="T25" fmla="*/ 105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7422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>
                <a:gd name="T0" fmla="*/ 3976 w 3976"/>
                <a:gd name="T1" fmla="*/ 527 h 527"/>
                <a:gd name="T2" fmla="*/ 3970 w 3976"/>
                <a:gd name="T3" fmla="*/ 527 h 527"/>
                <a:gd name="T4" fmla="*/ 3844 w 3976"/>
                <a:gd name="T5" fmla="*/ 509 h 527"/>
                <a:gd name="T6" fmla="*/ 2487 w 3976"/>
                <a:gd name="T7" fmla="*/ 305 h 527"/>
                <a:gd name="T8" fmla="*/ 2039 w 3976"/>
                <a:gd name="T9" fmla="*/ 36 h 527"/>
                <a:gd name="T10" fmla="*/ 1907 w 3976"/>
                <a:gd name="T11" fmla="*/ 24 h 527"/>
                <a:gd name="T12" fmla="*/ 1883 w 3976"/>
                <a:gd name="T13" fmla="*/ 54 h 527"/>
                <a:gd name="T14" fmla="*/ 1859 w 3976"/>
                <a:gd name="T15" fmla="*/ 54 h 527"/>
                <a:gd name="T16" fmla="*/ 1830 w 3976"/>
                <a:gd name="T17" fmla="*/ 30 h 527"/>
                <a:gd name="T18" fmla="*/ 1704 w 3976"/>
                <a:gd name="T19" fmla="*/ 102 h 527"/>
                <a:gd name="T20" fmla="*/ 1608 w 3976"/>
                <a:gd name="T21" fmla="*/ 126 h 527"/>
                <a:gd name="T22" fmla="*/ 1561 w 3976"/>
                <a:gd name="T23" fmla="*/ 132 h 527"/>
                <a:gd name="T24" fmla="*/ 1495 w 3976"/>
                <a:gd name="T25" fmla="*/ 102 h 527"/>
                <a:gd name="T26" fmla="*/ 1357 w 3976"/>
                <a:gd name="T27" fmla="*/ 126 h 527"/>
                <a:gd name="T28" fmla="*/ 1285 w 3976"/>
                <a:gd name="T29" fmla="*/ 24 h 527"/>
                <a:gd name="T30" fmla="*/ 1280 w 3976"/>
                <a:gd name="T31" fmla="*/ 18 h 527"/>
                <a:gd name="T32" fmla="*/ 1262 w 3976"/>
                <a:gd name="T33" fmla="*/ 12 h 527"/>
                <a:gd name="T34" fmla="*/ 1238 w 3976"/>
                <a:gd name="T35" fmla="*/ 6 h 527"/>
                <a:gd name="T36" fmla="*/ 1220 w 3976"/>
                <a:gd name="T37" fmla="*/ 0 h 527"/>
                <a:gd name="T38" fmla="*/ 1196 w 3976"/>
                <a:gd name="T39" fmla="*/ 0 h 527"/>
                <a:gd name="T40" fmla="*/ 1166 w 3976"/>
                <a:gd name="T41" fmla="*/ 0 h 527"/>
                <a:gd name="T42" fmla="*/ 1142 w 3976"/>
                <a:gd name="T43" fmla="*/ 0 h 527"/>
                <a:gd name="T44" fmla="*/ 1136 w 3976"/>
                <a:gd name="T45" fmla="*/ 0 h 527"/>
                <a:gd name="T46" fmla="*/ 1130 w 3976"/>
                <a:gd name="T47" fmla="*/ 0 h 527"/>
                <a:gd name="T48" fmla="*/ 1124 w 3976"/>
                <a:gd name="T49" fmla="*/ 6 h 527"/>
                <a:gd name="T50" fmla="*/ 1118 w 3976"/>
                <a:gd name="T51" fmla="*/ 12 h 527"/>
                <a:gd name="T52" fmla="*/ 1100 w 3976"/>
                <a:gd name="T53" fmla="*/ 18 h 527"/>
                <a:gd name="T54" fmla="*/ 1088 w 3976"/>
                <a:gd name="T55" fmla="*/ 18 h 527"/>
                <a:gd name="T56" fmla="*/ 1070 w 3976"/>
                <a:gd name="T57" fmla="*/ 24 h 527"/>
                <a:gd name="T58" fmla="*/ 1052 w 3976"/>
                <a:gd name="T59" fmla="*/ 30 h 527"/>
                <a:gd name="T60" fmla="*/ 1034 w 3976"/>
                <a:gd name="T61" fmla="*/ 36 h 527"/>
                <a:gd name="T62" fmla="*/ 1028 w 3976"/>
                <a:gd name="T63" fmla="*/ 42 h 527"/>
                <a:gd name="T64" fmla="*/ 969 w 3976"/>
                <a:gd name="T65" fmla="*/ 60 h 527"/>
                <a:gd name="T66" fmla="*/ 921 w 3976"/>
                <a:gd name="T67" fmla="*/ 72 h 527"/>
                <a:gd name="T68" fmla="*/ 855 w 3976"/>
                <a:gd name="T69" fmla="*/ 48 h 527"/>
                <a:gd name="T70" fmla="*/ 825 w 3976"/>
                <a:gd name="T71" fmla="*/ 48 h 527"/>
                <a:gd name="T72" fmla="*/ 759 w 3976"/>
                <a:gd name="T73" fmla="*/ 72 h 527"/>
                <a:gd name="T74" fmla="*/ 735 w 3976"/>
                <a:gd name="T75" fmla="*/ 72 h 527"/>
                <a:gd name="T76" fmla="*/ 706 w 3976"/>
                <a:gd name="T77" fmla="*/ 60 h 527"/>
                <a:gd name="T78" fmla="*/ 640 w 3976"/>
                <a:gd name="T79" fmla="*/ 60 h 527"/>
                <a:gd name="T80" fmla="*/ 544 w 3976"/>
                <a:gd name="T81" fmla="*/ 72 h 527"/>
                <a:gd name="T82" fmla="*/ 389 w 3976"/>
                <a:gd name="T83" fmla="*/ 18 h 527"/>
                <a:gd name="T84" fmla="*/ 323 w 3976"/>
                <a:gd name="T85" fmla="*/ 60 h 527"/>
                <a:gd name="T86" fmla="*/ 317 w 3976"/>
                <a:gd name="T87" fmla="*/ 60 h 527"/>
                <a:gd name="T88" fmla="*/ 305 w 3976"/>
                <a:gd name="T89" fmla="*/ 72 h 527"/>
                <a:gd name="T90" fmla="*/ 287 w 3976"/>
                <a:gd name="T91" fmla="*/ 78 h 527"/>
                <a:gd name="T92" fmla="*/ 263 w 3976"/>
                <a:gd name="T93" fmla="*/ 90 h 527"/>
                <a:gd name="T94" fmla="*/ 203 w 3976"/>
                <a:gd name="T95" fmla="*/ 120 h 527"/>
                <a:gd name="T96" fmla="*/ 149 w 3976"/>
                <a:gd name="T97" fmla="*/ 150 h 527"/>
                <a:gd name="T98" fmla="*/ 78 w 3976"/>
                <a:gd name="T99" fmla="*/ 168 h 527"/>
                <a:gd name="T100" fmla="*/ 0 w 3976"/>
                <a:gd name="T101" fmla="*/ 180 h 527"/>
                <a:gd name="T102" fmla="*/ 0 w 3976"/>
                <a:gd name="T103" fmla="*/ 527 h 527"/>
                <a:gd name="T104" fmla="*/ 1010 w 3976"/>
                <a:gd name="T105" fmla="*/ 527 h 527"/>
                <a:gd name="T106" fmla="*/ 3725 w 3976"/>
                <a:gd name="T107" fmla="*/ 527 h 527"/>
                <a:gd name="T108" fmla="*/ 3976 w 3976"/>
                <a:gd name="T109" fmla="*/ 527 h 527"/>
                <a:gd name="T110" fmla="*/ 3976 w 3976"/>
                <a:gd name="T111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029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035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>
                <a:gd name="T0" fmla="*/ 24 w 365"/>
                <a:gd name="T1" fmla="*/ 24 h 287"/>
                <a:gd name="T2" fmla="*/ 0 w 365"/>
                <a:gd name="T3" fmla="*/ 69 h 287"/>
                <a:gd name="T4" fmla="*/ 66 w 365"/>
                <a:gd name="T5" fmla="*/ 126 h 287"/>
                <a:gd name="T6" fmla="*/ 143 w 365"/>
                <a:gd name="T7" fmla="*/ 207 h 287"/>
                <a:gd name="T8" fmla="*/ 191 w 365"/>
                <a:gd name="T9" fmla="*/ 189 h 287"/>
                <a:gd name="T10" fmla="*/ 341 w 365"/>
                <a:gd name="T11" fmla="*/ 323 h 287"/>
                <a:gd name="T12" fmla="*/ 305 w 365"/>
                <a:gd name="T13" fmla="*/ 198 h 287"/>
                <a:gd name="T14" fmla="*/ 365 w 365"/>
                <a:gd name="T15" fmla="*/ 150 h 287"/>
                <a:gd name="T16" fmla="*/ 359 w 365"/>
                <a:gd name="T17" fmla="*/ 144 h 287"/>
                <a:gd name="T18" fmla="*/ 335 w 365"/>
                <a:gd name="T19" fmla="*/ 132 h 287"/>
                <a:gd name="T20" fmla="*/ 299 w 365"/>
                <a:gd name="T21" fmla="*/ 99 h 287"/>
                <a:gd name="T22" fmla="*/ 257 w 365"/>
                <a:gd name="T23" fmla="*/ 81 h 287"/>
                <a:gd name="T24" fmla="*/ 215 w 365"/>
                <a:gd name="T25" fmla="*/ 63 h 287"/>
                <a:gd name="T26" fmla="*/ 173 w 365"/>
                <a:gd name="T27" fmla="*/ 45 h 287"/>
                <a:gd name="T28" fmla="*/ 143 w 365"/>
                <a:gd name="T29" fmla="*/ 24 h 287"/>
                <a:gd name="T30" fmla="*/ 131 w 365"/>
                <a:gd name="T31" fmla="*/ 18 h 287"/>
                <a:gd name="T32" fmla="*/ 107 w 365"/>
                <a:gd name="T33" fmla="*/ 18 h 287"/>
                <a:gd name="T34" fmla="*/ 95 w 365"/>
                <a:gd name="T35" fmla="*/ 18 h 287"/>
                <a:gd name="T36" fmla="*/ 72 w 365"/>
                <a:gd name="T37" fmla="*/ 12 h 287"/>
                <a:gd name="T38" fmla="*/ 66 w 365"/>
                <a:gd name="T39" fmla="*/ 12 h 287"/>
                <a:gd name="T40" fmla="*/ 54 w 365"/>
                <a:gd name="T41" fmla="*/ 6 h 287"/>
                <a:gd name="T42" fmla="*/ 42 w 365"/>
                <a:gd name="T43" fmla="*/ 0 h 287"/>
                <a:gd name="T44" fmla="*/ 30 w 365"/>
                <a:gd name="T45" fmla="*/ 0 h 287"/>
                <a:gd name="T46" fmla="*/ 24 w 365"/>
                <a:gd name="T47" fmla="*/ 24 h 287"/>
                <a:gd name="T48" fmla="*/ 24 w 365"/>
                <a:gd name="T49" fmla="*/ 24 h 28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6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>
                <a:gd name="T0" fmla="*/ 186 w 2033"/>
                <a:gd name="T1" fmla="*/ 18 h 499"/>
                <a:gd name="T2" fmla="*/ 138 w 2033"/>
                <a:gd name="T3" fmla="*/ 6 h 499"/>
                <a:gd name="T4" fmla="*/ 96 w 2033"/>
                <a:gd name="T5" fmla="*/ 0 h 499"/>
                <a:gd name="T6" fmla="*/ 36 w 2033"/>
                <a:gd name="T7" fmla="*/ 0 h 499"/>
                <a:gd name="T8" fmla="*/ 12 w 2033"/>
                <a:gd name="T9" fmla="*/ 25 h 499"/>
                <a:gd name="T10" fmla="*/ 0 w 2033"/>
                <a:gd name="T11" fmla="*/ 128 h 499"/>
                <a:gd name="T12" fmla="*/ 60 w 2033"/>
                <a:gd name="T13" fmla="*/ 104 h 499"/>
                <a:gd name="T14" fmla="*/ 90 w 2033"/>
                <a:gd name="T15" fmla="*/ 134 h 499"/>
                <a:gd name="T16" fmla="*/ 150 w 2033"/>
                <a:gd name="T17" fmla="*/ 153 h 499"/>
                <a:gd name="T18" fmla="*/ 209 w 2033"/>
                <a:gd name="T19" fmla="*/ 273 h 499"/>
                <a:gd name="T20" fmla="*/ 401 w 2033"/>
                <a:gd name="T21" fmla="*/ 359 h 499"/>
                <a:gd name="T22" fmla="*/ 777 w 2033"/>
                <a:gd name="T23" fmla="*/ 359 h 499"/>
                <a:gd name="T24" fmla="*/ 2033 w 2033"/>
                <a:gd name="T25" fmla="*/ 499 h 499"/>
                <a:gd name="T26" fmla="*/ 2033 w 2033"/>
                <a:gd name="T27" fmla="*/ 499 h 499"/>
                <a:gd name="T28" fmla="*/ 1991 w 2033"/>
                <a:gd name="T29" fmla="*/ 493 h 499"/>
                <a:gd name="T30" fmla="*/ 676 w 2033"/>
                <a:gd name="T31" fmla="*/ 243 h 499"/>
                <a:gd name="T32" fmla="*/ 514 w 2033"/>
                <a:gd name="T33" fmla="*/ 159 h 499"/>
                <a:gd name="T34" fmla="*/ 425 w 2033"/>
                <a:gd name="T35" fmla="*/ 110 h 499"/>
                <a:gd name="T36" fmla="*/ 365 w 2033"/>
                <a:gd name="T37" fmla="*/ 92 h 499"/>
                <a:gd name="T38" fmla="*/ 281 w 2033"/>
                <a:gd name="T39" fmla="*/ 61 h 499"/>
                <a:gd name="T40" fmla="*/ 186 w 2033"/>
                <a:gd name="T41" fmla="*/ 18 h 499"/>
                <a:gd name="T42" fmla="*/ 186 w 2033"/>
                <a:gd name="T43" fmla="*/ 18 h 49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7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>
                <a:gd name="T0" fmla="*/ 0 w 71"/>
                <a:gd name="T1" fmla="*/ 18 h 60"/>
                <a:gd name="T2" fmla="*/ 6 w 71"/>
                <a:gd name="T3" fmla="*/ 18 h 60"/>
                <a:gd name="T4" fmla="*/ 12 w 71"/>
                <a:gd name="T5" fmla="*/ 12 h 60"/>
                <a:gd name="T6" fmla="*/ 6 w 71"/>
                <a:gd name="T7" fmla="*/ 6 h 60"/>
                <a:gd name="T8" fmla="*/ 0 w 71"/>
                <a:gd name="T9" fmla="*/ 0 h 60"/>
                <a:gd name="T10" fmla="*/ 29 w 71"/>
                <a:gd name="T11" fmla="*/ 18 h 60"/>
                <a:gd name="T12" fmla="*/ 53 w 71"/>
                <a:gd name="T13" fmla="*/ 18 h 60"/>
                <a:gd name="T14" fmla="*/ 59 w 71"/>
                <a:gd name="T15" fmla="*/ 39 h 60"/>
                <a:gd name="T16" fmla="*/ 65 w 71"/>
                <a:gd name="T17" fmla="*/ 51 h 60"/>
                <a:gd name="T18" fmla="*/ 71 w 71"/>
                <a:gd name="T19" fmla="*/ 63 h 60"/>
                <a:gd name="T20" fmla="*/ 71 w 71"/>
                <a:gd name="T21" fmla="*/ 69 h 60"/>
                <a:gd name="T22" fmla="*/ 59 w 71"/>
                <a:gd name="T23" fmla="*/ 63 h 60"/>
                <a:gd name="T24" fmla="*/ 47 w 71"/>
                <a:gd name="T25" fmla="*/ 51 h 60"/>
                <a:gd name="T26" fmla="*/ 23 w 71"/>
                <a:gd name="T27" fmla="*/ 39 h 60"/>
                <a:gd name="T28" fmla="*/ 23 w 71"/>
                <a:gd name="T29" fmla="*/ 45 h 60"/>
                <a:gd name="T30" fmla="*/ 18 w 71"/>
                <a:gd name="T31" fmla="*/ 51 h 60"/>
                <a:gd name="T32" fmla="*/ 12 w 71"/>
                <a:gd name="T33" fmla="*/ 57 h 60"/>
                <a:gd name="T34" fmla="*/ 6 w 71"/>
                <a:gd name="T35" fmla="*/ 57 h 60"/>
                <a:gd name="T36" fmla="*/ 6 w 71"/>
                <a:gd name="T37" fmla="*/ 57 h 60"/>
                <a:gd name="T38" fmla="*/ 6 w 71"/>
                <a:gd name="T39" fmla="*/ 45 h 60"/>
                <a:gd name="T40" fmla="*/ 0 w 71"/>
                <a:gd name="T41" fmla="*/ 18 h 60"/>
                <a:gd name="T42" fmla="*/ 0 w 71"/>
                <a:gd name="T43" fmla="*/ 18 h 6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8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>
                <a:gd name="T0" fmla="*/ 30 w 161"/>
                <a:gd name="T1" fmla="*/ 0 h 162"/>
                <a:gd name="T2" fmla="*/ 48 w 161"/>
                <a:gd name="T3" fmla="*/ 6 h 162"/>
                <a:gd name="T4" fmla="*/ 72 w 161"/>
                <a:gd name="T5" fmla="*/ 6 h 162"/>
                <a:gd name="T6" fmla="*/ 114 w 161"/>
                <a:gd name="T7" fmla="*/ 12 h 162"/>
                <a:gd name="T8" fmla="*/ 96 w 161"/>
                <a:gd name="T9" fmla="*/ 63 h 162"/>
                <a:gd name="T10" fmla="*/ 96 w 161"/>
                <a:gd name="T11" fmla="*/ 69 h 162"/>
                <a:gd name="T12" fmla="*/ 102 w 161"/>
                <a:gd name="T13" fmla="*/ 81 h 162"/>
                <a:gd name="T14" fmla="*/ 108 w 161"/>
                <a:gd name="T15" fmla="*/ 93 h 162"/>
                <a:gd name="T16" fmla="*/ 120 w 161"/>
                <a:gd name="T17" fmla="*/ 105 h 162"/>
                <a:gd name="T18" fmla="*/ 143 w 161"/>
                <a:gd name="T19" fmla="*/ 124 h 162"/>
                <a:gd name="T20" fmla="*/ 155 w 161"/>
                <a:gd name="T21" fmla="*/ 156 h 162"/>
                <a:gd name="T22" fmla="*/ 161 w 161"/>
                <a:gd name="T23" fmla="*/ 174 h 162"/>
                <a:gd name="T24" fmla="*/ 161 w 161"/>
                <a:gd name="T25" fmla="*/ 180 h 162"/>
                <a:gd name="T26" fmla="*/ 96 w 161"/>
                <a:gd name="T27" fmla="*/ 111 h 162"/>
                <a:gd name="T28" fmla="*/ 30 w 161"/>
                <a:gd name="T29" fmla="*/ 63 h 162"/>
                <a:gd name="T30" fmla="*/ 0 w 161"/>
                <a:gd name="T31" fmla="*/ 0 h 162"/>
                <a:gd name="T32" fmla="*/ 30 w 161"/>
                <a:gd name="T33" fmla="*/ 0 h 162"/>
                <a:gd name="T34" fmla="*/ 30 w 161"/>
                <a:gd name="T35" fmla="*/ 0 h 16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9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>
                <a:gd name="T0" fmla="*/ 59 w 59"/>
                <a:gd name="T1" fmla="*/ 6 h 60"/>
                <a:gd name="T2" fmla="*/ 41 w 59"/>
                <a:gd name="T3" fmla="*/ 39 h 60"/>
                <a:gd name="T4" fmla="*/ 41 w 59"/>
                <a:gd name="T5" fmla="*/ 45 h 60"/>
                <a:gd name="T6" fmla="*/ 47 w 59"/>
                <a:gd name="T7" fmla="*/ 51 h 60"/>
                <a:gd name="T8" fmla="*/ 53 w 59"/>
                <a:gd name="T9" fmla="*/ 63 h 60"/>
                <a:gd name="T10" fmla="*/ 53 w 59"/>
                <a:gd name="T11" fmla="*/ 69 h 60"/>
                <a:gd name="T12" fmla="*/ 47 w 59"/>
                <a:gd name="T13" fmla="*/ 63 h 60"/>
                <a:gd name="T14" fmla="*/ 35 w 59"/>
                <a:gd name="T15" fmla="*/ 57 h 60"/>
                <a:gd name="T16" fmla="*/ 23 w 59"/>
                <a:gd name="T17" fmla="*/ 45 h 60"/>
                <a:gd name="T18" fmla="*/ 17 w 59"/>
                <a:gd name="T19" fmla="*/ 39 h 60"/>
                <a:gd name="T20" fmla="*/ 0 w 59"/>
                <a:gd name="T21" fmla="*/ 0 h 60"/>
                <a:gd name="T22" fmla="*/ 59 w 59"/>
                <a:gd name="T23" fmla="*/ 6 h 60"/>
                <a:gd name="T24" fmla="*/ 59 w 59"/>
                <a:gd name="T25" fmla="*/ 6 h 6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0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>
                <a:gd name="T0" fmla="*/ 233 w 245"/>
                <a:gd name="T1" fmla="*/ 45 h 204"/>
                <a:gd name="T2" fmla="*/ 245 w 245"/>
                <a:gd name="T3" fmla="*/ 51 h 204"/>
                <a:gd name="T4" fmla="*/ 209 w 245"/>
                <a:gd name="T5" fmla="*/ 93 h 204"/>
                <a:gd name="T6" fmla="*/ 143 w 245"/>
                <a:gd name="T7" fmla="*/ 150 h 204"/>
                <a:gd name="T8" fmla="*/ 167 w 245"/>
                <a:gd name="T9" fmla="*/ 176 h 204"/>
                <a:gd name="T10" fmla="*/ 179 w 245"/>
                <a:gd name="T11" fmla="*/ 231 h 204"/>
                <a:gd name="T12" fmla="*/ 77 w 245"/>
                <a:gd name="T13" fmla="*/ 150 h 204"/>
                <a:gd name="T14" fmla="*/ 47 w 245"/>
                <a:gd name="T15" fmla="*/ 93 h 204"/>
                <a:gd name="T16" fmla="*/ 89 w 245"/>
                <a:gd name="T17" fmla="*/ 75 h 204"/>
                <a:gd name="T18" fmla="*/ 59 w 245"/>
                <a:gd name="T19" fmla="*/ 45 h 204"/>
                <a:gd name="T20" fmla="*/ 0 w 245"/>
                <a:gd name="T21" fmla="*/ 12 h 204"/>
                <a:gd name="T22" fmla="*/ 0 w 245"/>
                <a:gd name="T23" fmla="*/ 0 h 204"/>
                <a:gd name="T24" fmla="*/ 6 w 245"/>
                <a:gd name="T25" fmla="*/ 0 h 204"/>
                <a:gd name="T26" fmla="*/ 12 w 245"/>
                <a:gd name="T27" fmla="*/ 0 h 204"/>
                <a:gd name="T28" fmla="*/ 47 w 245"/>
                <a:gd name="T29" fmla="*/ 6 h 204"/>
                <a:gd name="T30" fmla="*/ 77 w 245"/>
                <a:gd name="T31" fmla="*/ 6 h 204"/>
                <a:gd name="T32" fmla="*/ 83 w 245"/>
                <a:gd name="T33" fmla="*/ 6 h 204"/>
                <a:gd name="T34" fmla="*/ 89 w 245"/>
                <a:gd name="T35" fmla="*/ 6 h 204"/>
                <a:gd name="T36" fmla="*/ 101 w 245"/>
                <a:gd name="T37" fmla="*/ 12 h 204"/>
                <a:gd name="T38" fmla="*/ 125 w 245"/>
                <a:gd name="T39" fmla="*/ 12 h 204"/>
                <a:gd name="T40" fmla="*/ 143 w 245"/>
                <a:gd name="T41" fmla="*/ 18 h 204"/>
                <a:gd name="T42" fmla="*/ 149 w 245"/>
                <a:gd name="T43" fmla="*/ 18 h 204"/>
                <a:gd name="T44" fmla="*/ 149 w 245"/>
                <a:gd name="T45" fmla="*/ 18 h 204"/>
                <a:gd name="T46" fmla="*/ 203 w 245"/>
                <a:gd name="T47" fmla="*/ 24 h 204"/>
                <a:gd name="T48" fmla="*/ 233 w 245"/>
                <a:gd name="T49" fmla="*/ 45 h 204"/>
                <a:gd name="T50" fmla="*/ 233 w 245"/>
                <a:gd name="T51" fmla="*/ 45 h 20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7430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1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7432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33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34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280733A6-C538-4F85-B971-B3A4058836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19" r:id="rId1"/>
    <p:sldLayoutId id="2147483995" r:id="rId2"/>
    <p:sldLayoutId id="2147483996" r:id="rId3"/>
    <p:sldLayoutId id="2147483997" r:id="rId4"/>
    <p:sldLayoutId id="2147483998" r:id="rId5"/>
    <p:sldLayoutId id="2147483999" r:id="rId6"/>
    <p:sldLayoutId id="2147484000" r:id="rId7"/>
    <p:sldLayoutId id="2147484001" r:id="rId8"/>
    <p:sldLayoutId id="2147484002" r:id="rId9"/>
    <p:sldLayoutId id="2147484003" r:id="rId10"/>
    <p:sldLayoutId id="2147484004" r:id="rId11"/>
    <p:sldLayoutId id="2147484005" r:id="rId12"/>
    <p:sldLayoutId id="2147484006" r:id="rId13"/>
    <p:sldLayoutId id="2147484007" r:id="rId14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2543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228600" indent="-31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407988" indent="5064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587375" indent="49213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838200" indent="-22225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1295400" indent="-22225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1752600" indent="-22225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2209800" indent="-22225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2667000" indent="-22225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17"/>
          <p:cNvGraphicFramePr>
            <a:graphicFrameLocks noChangeAspect="1"/>
          </p:cNvGraphicFramePr>
          <p:nvPr/>
        </p:nvGraphicFramePr>
        <p:xfrm>
          <a:off x="0" y="0"/>
          <a:ext cx="9144000" cy="1123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4" name="Image" r:id="rId15" imgW="10793651" imgH="1498413" progId="">
                  <p:embed/>
                </p:oleObj>
              </mc:Choice>
              <mc:Fallback>
                <p:oleObj name="Image" r:id="rId15" imgW="10793651" imgH="1498413" progId="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1123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22A2E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132767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C0C0C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1" name="Rectangle 18"/>
          <p:cNvSpPr>
            <a:spLocks noChangeArrowheads="1"/>
          </p:cNvSpPr>
          <p:nvPr/>
        </p:nvSpPr>
        <p:spPr bwMode="gray">
          <a:xfrm>
            <a:off x="304800" y="609600"/>
            <a:ext cx="8839200" cy="533400"/>
          </a:xfrm>
          <a:prstGeom prst="rect">
            <a:avLst/>
          </a:prstGeom>
          <a:gradFill rotWithShape="1">
            <a:gsLst>
              <a:gs pos="0">
                <a:srgbClr val="FFFFFF">
                  <a:alpha val="0"/>
                </a:srgbClr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gray">
          <a:xfrm>
            <a:off x="9525" y="1114425"/>
            <a:ext cx="9144000" cy="7620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tx2">
                  <a:gamma/>
                  <a:shade val="38039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22960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F7D797E-36CF-4C0B-A304-A70558F827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057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2438400" y="609600"/>
            <a:ext cx="6248400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058" name="Text Box 13"/>
          <p:cNvSpPr txBox="1">
            <a:spLocks noChangeArrowheads="1"/>
          </p:cNvSpPr>
          <p:nvPr/>
        </p:nvSpPr>
        <p:spPr bwMode="gray">
          <a:xfrm>
            <a:off x="8131175" y="257175"/>
            <a:ext cx="990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2000" b="1" smtClean="0">
                <a:solidFill>
                  <a:schemeClr val="bg1"/>
                </a:solidFill>
              </a:rPr>
              <a:t>LOGO</a:t>
            </a:r>
          </a:p>
        </p:txBody>
      </p:sp>
      <p:sp>
        <p:nvSpPr>
          <p:cNvPr id="2059" name="AutoShape 14"/>
          <p:cNvSpPr>
            <a:spLocks noChangeArrowheads="1"/>
          </p:cNvSpPr>
          <p:nvPr/>
        </p:nvSpPr>
        <p:spPr bwMode="gray">
          <a:xfrm rot="5400000">
            <a:off x="8447088" y="-185738"/>
            <a:ext cx="273050" cy="860425"/>
          </a:xfrm>
          <a:prstGeom prst="moon">
            <a:avLst>
              <a:gd name="adj" fmla="val 21208"/>
            </a:avLst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0" r:id="rId1"/>
    <p:sldLayoutId id="2147484008" r:id="rId2"/>
    <p:sldLayoutId id="2147484009" r:id="rId3"/>
    <p:sldLayoutId id="2147484010" r:id="rId4"/>
    <p:sldLayoutId id="2147484011" r:id="rId5"/>
    <p:sldLayoutId id="2147484012" r:id="rId6"/>
    <p:sldLayoutId id="2147484013" r:id="rId7"/>
    <p:sldLayoutId id="2147484014" r:id="rId8"/>
    <p:sldLayoutId id="2147484015" r:id="rId9"/>
    <p:sldLayoutId id="2147484016" r:id="rId10"/>
    <p:sldLayoutId id="2147484017" r:id="rId11"/>
    <p:sldLayoutId id="2147484018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mexico.cnn.com/media/2010/03/11/ysx-escuelas-kansas.jpg" TargetMode="External"/><Relationship Id="rId3" Type="http://schemas.openxmlformats.org/officeDocument/2006/relationships/image" Target="../media/image20.png"/><Relationship Id="rId7" Type="http://schemas.openxmlformats.org/officeDocument/2006/relationships/image" Target="../media/image22.jpeg"/><Relationship Id="rId2" Type="http://schemas.openxmlformats.org/officeDocument/2006/relationships/hyperlink" Target="http://img-fotki.yandex.ru/get/5311/47407354.30a/0_a0642_2d17d9f6_orig.png" TargetMode="External"/><Relationship Id="rId1" Type="http://schemas.openxmlformats.org/officeDocument/2006/relationships/slideLayout" Target="../slideLayouts/slideLayout16.xml"/><Relationship Id="rId6" Type="http://schemas.openxmlformats.org/officeDocument/2006/relationships/hyperlink" Target="http://www.proza.ru/pics/2010/12/19/25.jpg" TargetMode="External"/><Relationship Id="rId5" Type="http://schemas.openxmlformats.org/officeDocument/2006/relationships/image" Target="../media/image21.jpeg"/><Relationship Id="rId4" Type="http://schemas.openxmlformats.org/officeDocument/2006/relationships/hyperlink" Target="http://sc20vrn.narod.ru/Images/bibl/5.JPG" TargetMode="External"/><Relationship Id="rId9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hyperlink" Target="http://www.tomsk.ru/userpic/news/2010/Apr/15/70222_view.jpg" TargetMode="Externa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6.xml"/><Relationship Id="rId6" Type="http://schemas.openxmlformats.org/officeDocument/2006/relationships/image" Target="http://wsphone.ru/wp-content/uploads/2015/06/18.jpg" TargetMode="Externa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2916238" y="333375"/>
            <a:ext cx="5976937" cy="10795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spc="720">
              <a:gradFill rotWithShape="1">
                <a:gsLst>
                  <a:gs pos="0">
                    <a:srgbClr val="AAAAAA"/>
                  </a:gs>
                  <a:gs pos="100000">
                    <a:srgbClr val="FFFFFF"/>
                  </a:gs>
                </a:gsLst>
                <a:lin ang="5400000" scaled="1"/>
              </a:gradFill>
              <a:effectLst>
                <a:outerShdw dist="45791" dir="3378596" algn="ctr" rotWithShape="0">
                  <a:srgbClr val="4D4D4D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512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Уроки 1-2</a:t>
            </a:r>
          </a:p>
        </p:txBody>
      </p:sp>
      <p:sp>
        <p:nvSpPr>
          <p:cNvPr id="512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Основные понятия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 библиотека</a:t>
            </a:r>
            <a:endParaRPr lang="ru-RU" dirty="0"/>
          </a:p>
        </p:txBody>
      </p:sp>
      <p:grpSp>
        <p:nvGrpSpPr>
          <p:cNvPr id="3" name="Группа 2"/>
          <p:cNvGrpSpPr/>
          <p:nvPr/>
        </p:nvGrpSpPr>
        <p:grpSpPr>
          <a:xfrm>
            <a:off x="96413" y="1196752"/>
            <a:ext cx="8545078" cy="5244803"/>
            <a:chOff x="96413" y="1196752"/>
            <a:chExt cx="8545078" cy="5244803"/>
          </a:xfrm>
        </p:grpSpPr>
        <p:pic>
          <p:nvPicPr>
            <p:cNvPr id="4098" name="Picture 2" descr="Картинка 35 из 370288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0977" y="1196752"/>
              <a:ext cx="2175342" cy="20967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0" name="Picture 4" descr="Картинка 3 из 5751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2971" y="4318083"/>
              <a:ext cx="2262386" cy="17233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96413" y="3034811"/>
              <a:ext cx="25922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b="1" dirty="0" smtClean="0"/>
                <a:t>Книга</a:t>
              </a:r>
              <a:endParaRPr lang="ru-RU" sz="2000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061644" y="2727035"/>
              <a:ext cx="288583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b="1" dirty="0" smtClean="0"/>
                <a:t>Библиографическая карточка</a:t>
              </a:r>
              <a:endParaRPr lang="ru-RU" sz="2000" b="1" dirty="0"/>
            </a:p>
          </p:txBody>
        </p:sp>
        <p:pic>
          <p:nvPicPr>
            <p:cNvPr id="4104" name="Picture 8" descr="Картинка 119 из 433">
              <a:hlinkClick r:id="rId6"/>
            </p:cNvPr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0977" y="3933056"/>
              <a:ext cx="1317203" cy="18043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Стрелка вправо 4"/>
            <p:cNvSpPr/>
            <p:nvPr/>
          </p:nvSpPr>
          <p:spPr>
            <a:xfrm>
              <a:off x="3036807" y="1666052"/>
              <a:ext cx="2952328" cy="1005615"/>
            </a:xfrm>
            <a:prstGeom prst="rightArrow">
              <a:avLst>
                <a:gd name="adj1" fmla="val 70580"/>
                <a:gd name="adj2" fmla="val 50000"/>
              </a:avLst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Информация-данные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pic>
          <p:nvPicPr>
            <p:cNvPr id="4106" name="Picture 10" descr="Картинка 6 из 160286">
              <a:hlinkClick r:id="rId8"/>
            </p:cNvPr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04561" y="1340768"/>
              <a:ext cx="2136930" cy="14549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5667542" y="6041445"/>
              <a:ext cx="25922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b="1" dirty="0" smtClean="0"/>
                <a:t>Картотека</a:t>
              </a:r>
              <a:endParaRPr lang="ru-RU" sz="2000" b="1" dirty="0"/>
            </a:p>
          </p:txBody>
        </p:sp>
        <p:sp>
          <p:nvSpPr>
            <p:cNvPr id="8" name="Стрелка влево 7"/>
            <p:cNvSpPr/>
            <p:nvPr/>
          </p:nvSpPr>
          <p:spPr>
            <a:xfrm rot="18801493">
              <a:off x="6012251" y="3596543"/>
              <a:ext cx="2736304" cy="1074199"/>
            </a:xfrm>
            <a:prstGeom prst="leftArrow">
              <a:avLst>
                <a:gd name="adj1" fmla="val 69222"/>
                <a:gd name="adj2" fmla="val 50000"/>
              </a:avLst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smtClean="0">
                  <a:solidFill>
                    <a:schemeClr val="tx1"/>
                  </a:solidFill>
                </a:rPr>
                <a:t>Данные-данные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96413" y="5841390"/>
              <a:ext cx="25922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b="1" dirty="0" smtClean="0"/>
                <a:t>Поиск книги</a:t>
              </a:r>
              <a:endParaRPr lang="ru-RU" sz="2000" b="1" dirty="0"/>
            </a:p>
          </p:txBody>
        </p:sp>
        <p:sp>
          <p:nvSpPr>
            <p:cNvPr id="17" name="Стрелка влево 16"/>
            <p:cNvSpPr/>
            <p:nvPr/>
          </p:nvSpPr>
          <p:spPr>
            <a:xfrm>
              <a:off x="1912909" y="4477890"/>
              <a:ext cx="2736304" cy="1074199"/>
            </a:xfrm>
            <a:prstGeom prst="leftArrow">
              <a:avLst>
                <a:gd name="adj1" fmla="val 69222"/>
                <a:gd name="adj2" fmla="val 50000"/>
              </a:avLst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Данные-информация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165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115888"/>
            <a:ext cx="6248400" cy="981075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latin typeface="+mn-lt"/>
                <a:ea typeface="+mn-ea"/>
                <a:cs typeface="+mn-cs"/>
              </a:rPr>
              <a:t>Определение понятия информации в ИС</a:t>
            </a:r>
            <a:endParaRPr lang="ru-RU" b="1" dirty="0" smtClean="0"/>
          </a:p>
        </p:txBody>
      </p:sp>
      <p:grpSp>
        <p:nvGrpSpPr>
          <p:cNvPr id="14339" name="Группа 20"/>
          <p:cNvGrpSpPr>
            <a:grpSpLocks/>
          </p:cNvGrpSpPr>
          <p:nvPr/>
        </p:nvGrpSpPr>
        <p:grpSpPr bwMode="auto">
          <a:xfrm>
            <a:off x="1331913" y="1295400"/>
            <a:ext cx="7056437" cy="5302250"/>
            <a:chOff x="1763688" y="1295188"/>
            <a:chExt cx="7056784" cy="5302164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1763688" y="1295188"/>
              <a:ext cx="5904202" cy="406393"/>
            </a:xfrm>
            <a:prstGeom prst="rect">
              <a:avLst/>
            </a:prstGeom>
            <a:solidFill>
              <a:schemeClr val="accent4">
                <a:lumMod val="75000"/>
                <a:lumOff val="2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dirty="0"/>
                <a:t>Содержание термина «информация»</a:t>
              </a: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268538" y="1844454"/>
              <a:ext cx="6551934" cy="43179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dirty="0"/>
                <a:t>Функциональная  сторона определения «информация»</a:t>
              </a: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268538" y="4436800"/>
              <a:ext cx="6551934" cy="43179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dirty="0"/>
                <a:t>Представительная сторона определения «информация»</a:t>
              </a: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2771800" y="2636604"/>
              <a:ext cx="6048672" cy="1368403"/>
            </a:xfrm>
            <a:prstGeom prst="rect">
              <a:avLst/>
            </a:prstGeom>
            <a:solidFill>
              <a:schemeClr val="accent4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ru-RU" b="1" dirty="0">
                  <a:solidFill>
                    <a:schemeClr val="tx1"/>
                  </a:solidFill>
                </a:rPr>
                <a:t>Информацию можно:</a:t>
              </a:r>
            </a:p>
            <a:p>
              <a:pPr marL="285750" indent="-285750">
                <a:buFont typeface="Arial" pitchFamily="34" charset="0"/>
                <a:buChar char="•"/>
                <a:defRPr/>
              </a:pPr>
              <a:r>
                <a:rPr lang="ru-RU" dirty="0">
                  <a:solidFill>
                    <a:schemeClr val="tx1"/>
                  </a:solidFill>
                </a:rPr>
                <a:t>Генерировать и передавать в определенной форме;</a:t>
              </a:r>
            </a:p>
            <a:p>
              <a:pPr marL="285750" indent="-285750">
                <a:buFont typeface="Arial" pitchFamily="34" charset="0"/>
                <a:buChar char="•"/>
                <a:defRPr/>
              </a:pPr>
              <a:r>
                <a:rPr lang="ru-RU" dirty="0">
                  <a:solidFill>
                    <a:schemeClr val="tx1"/>
                  </a:solidFill>
                </a:rPr>
                <a:t>Перерабатывать;</a:t>
              </a:r>
            </a:p>
            <a:p>
              <a:pPr marL="285750" indent="-285750">
                <a:buFont typeface="Arial" pitchFamily="34" charset="0"/>
                <a:buChar char="•"/>
                <a:defRPr/>
              </a:pPr>
              <a:r>
                <a:rPr lang="ru-RU" dirty="0">
                  <a:solidFill>
                    <a:schemeClr val="tx1"/>
                  </a:solidFill>
                </a:rPr>
                <a:t>Передавать с одного места в другое устным, письменным или иным способом</a:t>
              </a: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2771800" y="5228949"/>
              <a:ext cx="6048672" cy="1368403"/>
            </a:xfrm>
            <a:prstGeom prst="rect">
              <a:avLst/>
            </a:prstGeom>
            <a:solidFill>
              <a:schemeClr val="accent4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285750" indent="-285750">
                <a:buFont typeface="Arial" pitchFamily="34" charset="0"/>
                <a:buChar char="•"/>
                <a:defRPr/>
              </a:pPr>
              <a:r>
                <a:rPr lang="ru-RU" dirty="0">
                  <a:solidFill>
                    <a:schemeClr val="tx1"/>
                  </a:solidFill>
                </a:rPr>
                <a:t>Информация представляется посредством данных;</a:t>
              </a:r>
            </a:p>
            <a:p>
              <a:pPr marL="285750" indent="-285750">
                <a:buFont typeface="Arial" pitchFamily="34" charset="0"/>
                <a:buChar char="•"/>
                <a:defRPr/>
              </a:pPr>
              <a:r>
                <a:rPr lang="ru-RU" dirty="0">
                  <a:solidFill>
                    <a:schemeClr val="tx1"/>
                  </a:solidFill>
                </a:rPr>
                <a:t>Данные могут быть собраны в документ;</a:t>
              </a:r>
            </a:p>
            <a:p>
              <a:pPr marL="285750" indent="-285750">
                <a:buFont typeface="Arial" pitchFamily="34" charset="0"/>
                <a:buChar char="•"/>
                <a:defRPr/>
              </a:pPr>
              <a:r>
                <a:rPr lang="ru-RU" dirty="0">
                  <a:solidFill>
                    <a:schemeClr val="tx1"/>
                  </a:solidFill>
                </a:rPr>
                <a:t>Документы могут иметь определенную структуру;</a:t>
              </a:r>
            </a:p>
            <a:p>
              <a:pPr marL="285750" indent="-285750">
                <a:buFont typeface="Arial" pitchFamily="34" charset="0"/>
                <a:buChar char="•"/>
                <a:defRPr/>
              </a:pPr>
              <a:r>
                <a:rPr lang="ru-RU" dirty="0">
                  <a:solidFill>
                    <a:schemeClr val="tx1"/>
                  </a:solidFill>
                </a:rPr>
                <a:t>Документы могут быть представлены в печатной, машиночитаемой, аудио и видео формах.</a:t>
              </a:r>
            </a:p>
          </p:txBody>
        </p:sp>
        <p:cxnSp>
          <p:nvCxnSpPr>
            <p:cNvPr id="11" name="Прямая соединительная линия 10"/>
            <p:cNvCxnSpPr/>
            <p:nvPr/>
          </p:nvCxnSpPr>
          <p:spPr>
            <a:xfrm>
              <a:off x="1908157" y="1701581"/>
              <a:ext cx="0" cy="2951115"/>
            </a:xfrm>
            <a:prstGeom prst="line">
              <a:avLst/>
            </a:prstGeom>
            <a:ln w="28575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 стрелкой 12"/>
            <p:cNvCxnSpPr>
              <a:endCxn id="6" idx="1"/>
            </p:cNvCxnSpPr>
            <p:nvPr/>
          </p:nvCxnSpPr>
          <p:spPr>
            <a:xfrm>
              <a:off x="1908157" y="2060351"/>
              <a:ext cx="360381" cy="0"/>
            </a:xfrm>
            <a:prstGeom prst="straightConnector1">
              <a:avLst/>
            </a:prstGeom>
            <a:ln w="28575">
              <a:solidFill>
                <a:schemeClr val="tx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 стрелкой 14"/>
            <p:cNvCxnSpPr/>
            <p:nvPr/>
          </p:nvCxnSpPr>
          <p:spPr>
            <a:xfrm>
              <a:off x="1908157" y="4652697"/>
              <a:ext cx="360381" cy="0"/>
            </a:xfrm>
            <a:prstGeom prst="straightConnector1">
              <a:avLst/>
            </a:prstGeom>
            <a:ln w="28575">
              <a:solidFill>
                <a:schemeClr val="tx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 стрелкой 15"/>
            <p:cNvCxnSpPr/>
            <p:nvPr/>
          </p:nvCxnSpPr>
          <p:spPr>
            <a:xfrm rot="5400000">
              <a:off x="2878973" y="2456426"/>
              <a:ext cx="360357" cy="0"/>
            </a:xfrm>
            <a:prstGeom prst="straightConnector1">
              <a:avLst/>
            </a:prstGeom>
            <a:ln w="28575">
              <a:solidFill>
                <a:schemeClr val="tx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 стрелкой 18"/>
            <p:cNvCxnSpPr/>
            <p:nvPr/>
          </p:nvCxnSpPr>
          <p:spPr>
            <a:xfrm>
              <a:off x="3059152" y="4005007"/>
              <a:ext cx="0" cy="431793"/>
            </a:xfrm>
            <a:prstGeom prst="straightConnector1">
              <a:avLst/>
            </a:prstGeom>
            <a:ln w="28575">
              <a:solidFill>
                <a:schemeClr val="tx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 стрелкой 19"/>
            <p:cNvCxnSpPr/>
            <p:nvPr/>
          </p:nvCxnSpPr>
          <p:spPr>
            <a:xfrm rot="5400000">
              <a:off x="2878974" y="5048771"/>
              <a:ext cx="360356" cy="0"/>
            </a:xfrm>
            <a:prstGeom prst="straightConnector1">
              <a:avLst/>
            </a:prstGeom>
            <a:ln w="28575">
              <a:solidFill>
                <a:schemeClr val="tx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Информационные системы</a:t>
            </a:r>
            <a:endParaRPr lang="ru-RU" smtClean="0"/>
          </a:p>
        </p:txBody>
      </p:sp>
      <p:sp>
        <p:nvSpPr>
          <p:cNvPr id="1536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eaLnBrk="1" hangingPunct="1">
              <a:buFontTx/>
              <a:buNone/>
            </a:pPr>
            <a:r>
              <a:rPr lang="ru-RU" sz="2600" dirty="0" smtClean="0"/>
              <a:t>Основной целью создания ИС является удовлетворение информационных потребностей пользователей путем предоставления необходимой им информации на основе хранимых данных.</a:t>
            </a:r>
          </a:p>
          <a:p>
            <a:pPr marL="0" indent="0" algn="ctr" eaLnBrk="1" hangingPunct="1">
              <a:buFontTx/>
              <a:buNone/>
            </a:pPr>
            <a:r>
              <a:rPr lang="ru-RU" sz="2600" b="1" i="1" dirty="0" smtClean="0">
                <a:solidFill>
                  <a:srgbClr val="FF0000"/>
                </a:solidFill>
              </a:rPr>
              <a:t>Под информационной системой понимается организационная совокупность технических и обеспечивающих средств, технологических процессов и кадров, реализующих функции сбора, обработки, хранения, поиска, выдачи и передачи информации</a:t>
            </a:r>
            <a:r>
              <a:rPr lang="ru-RU" sz="2600" i="1" dirty="0" smtClean="0">
                <a:solidFill>
                  <a:srgbClr val="FF0000"/>
                </a:solidFill>
              </a:rPr>
              <a:t>. </a:t>
            </a:r>
            <a:endParaRPr lang="ru-RU" sz="26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Информационные системы</a:t>
            </a:r>
            <a:endParaRPr lang="ru-RU" smtClean="0"/>
          </a:p>
        </p:txBody>
      </p:sp>
      <p:sp>
        <p:nvSpPr>
          <p:cNvPr id="16387" name="Объект 2"/>
          <p:cNvSpPr txBox="1">
            <a:spLocks/>
          </p:cNvSpPr>
          <p:nvPr/>
        </p:nvSpPr>
        <p:spPr bwMode="auto">
          <a:xfrm>
            <a:off x="468313" y="1268413"/>
            <a:ext cx="8135937" cy="1512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20000"/>
              </a:spcBef>
              <a:buClr>
                <a:schemeClr val="tx2"/>
              </a:buClr>
            </a:pPr>
            <a:r>
              <a:rPr lang="ru-RU" sz="2400"/>
              <a:t>Современные ИС - сложные комплексы аппаратных и программных средств, технологии и персонала, которые еще называют </a:t>
            </a:r>
            <a:r>
              <a:rPr lang="ru-RU" sz="2400" i="1">
                <a:solidFill>
                  <a:srgbClr val="FF0000"/>
                </a:solidFill>
              </a:rPr>
              <a:t>автоматизированными информационными системами. </a:t>
            </a:r>
          </a:p>
        </p:txBody>
      </p:sp>
      <p:grpSp>
        <p:nvGrpSpPr>
          <p:cNvPr id="16388" name="Группа 5"/>
          <p:cNvGrpSpPr>
            <a:grpSpLocks/>
          </p:cNvGrpSpPr>
          <p:nvPr/>
        </p:nvGrpSpPr>
        <p:grpSpPr bwMode="auto">
          <a:xfrm>
            <a:off x="1495425" y="2862263"/>
            <a:ext cx="6589713" cy="3879850"/>
            <a:chOff x="1763688" y="1703498"/>
            <a:chExt cx="6192688" cy="3646395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1763688" y="1703498"/>
              <a:ext cx="5904760" cy="405818"/>
            </a:xfrm>
            <a:prstGeom prst="rect">
              <a:avLst/>
            </a:prstGeom>
            <a:solidFill>
              <a:schemeClr val="accent4">
                <a:lumMod val="75000"/>
                <a:lumOff val="2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dirty="0"/>
                <a:t>Информационная система</a:t>
              </a: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2267935" y="2261498"/>
              <a:ext cx="5688441" cy="1368144"/>
            </a:xfrm>
            <a:prstGeom prst="rect">
              <a:avLst/>
            </a:prstGeom>
            <a:solidFill>
              <a:schemeClr val="accent4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ru-RU" b="1" dirty="0">
                  <a:solidFill>
                    <a:schemeClr val="tx1"/>
                  </a:solidFill>
                </a:rPr>
                <a:t>Основные функции информационной системы:</a:t>
              </a:r>
            </a:p>
            <a:p>
              <a:pPr marL="285750" indent="-285750">
                <a:buFont typeface="Arial" pitchFamily="34" charset="0"/>
                <a:buChar char="•"/>
                <a:defRPr/>
              </a:pPr>
              <a:r>
                <a:rPr lang="ru-RU" dirty="0">
                  <a:solidFill>
                    <a:schemeClr val="tx1"/>
                  </a:solidFill>
                </a:rPr>
                <a:t>сбор информации;</a:t>
              </a:r>
            </a:p>
            <a:p>
              <a:pPr marL="285750" indent="-285750">
                <a:buFont typeface="Arial" pitchFamily="34" charset="0"/>
                <a:buChar char="•"/>
                <a:defRPr/>
              </a:pPr>
              <a:r>
                <a:rPr lang="ru-RU" dirty="0">
                  <a:solidFill>
                    <a:schemeClr val="tx1"/>
                  </a:solidFill>
                </a:rPr>
                <a:t>хранение информации;</a:t>
              </a:r>
            </a:p>
            <a:p>
              <a:pPr marL="285750" indent="-285750">
                <a:buFont typeface="Arial" pitchFamily="34" charset="0"/>
                <a:buChar char="•"/>
                <a:defRPr/>
              </a:pPr>
              <a:r>
                <a:rPr lang="ru-RU" dirty="0">
                  <a:solidFill>
                    <a:schemeClr val="tx1"/>
                  </a:solidFill>
                </a:rPr>
                <a:t>поиск и обработка информации;</a:t>
              </a:r>
            </a:p>
            <a:p>
              <a:pPr marL="285750" indent="-285750">
                <a:buFont typeface="Arial" pitchFamily="34" charset="0"/>
                <a:buChar char="•"/>
                <a:defRPr/>
              </a:pPr>
              <a:r>
                <a:rPr lang="ru-RU" dirty="0">
                  <a:solidFill>
                    <a:schemeClr val="tx1"/>
                  </a:solidFill>
                </a:rPr>
                <a:t>передача информации.</a:t>
              </a: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2267935" y="3875818"/>
              <a:ext cx="5688441" cy="1474075"/>
            </a:xfrm>
            <a:prstGeom prst="rect">
              <a:avLst/>
            </a:prstGeom>
            <a:solidFill>
              <a:schemeClr val="accent4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ru-RU" b="1" dirty="0">
                  <a:solidFill>
                    <a:schemeClr val="tx1"/>
                  </a:solidFill>
                </a:rPr>
                <a:t>Основные структурные компоненты:</a:t>
              </a:r>
            </a:p>
            <a:p>
              <a:pPr marL="285750" indent="-285750">
                <a:buFont typeface="Arial" pitchFamily="34" charset="0"/>
                <a:buChar char="•"/>
                <a:defRPr/>
              </a:pPr>
              <a:r>
                <a:rPr lang="ru-RU" dirty="0">
                  <a:solidFill>
                    <a:schemeClr val="tx1"/>
                  </a:solidFill>
                </a:rPr>
                <a:t>аппаратное обеспечение;</a:t>
              </a:r>
            </a:p>
            <a:p>
              <a:pPr marL="285750" indent="-285750">
                <a:buFont typeface="Arial" pitchFamily="34" charset="0"/>
                <a:buChar char="•"/>
                <a:defRPr/>
              </a:pPr>
              <a:r>
                <a:rPr lang="ru-RU" dirty="0">
                  <a:solidFill>
                    <a:schemeClr val="tx1"/>
                  </a:solidFill>
                </a:rPr>
                <a:t>программное обеспечение;</a:t>
              </a:r>
            </a:p>
            <a:p>
              <a:pPr marL="285750" indent="-285750">
                <a:buFont typeface="Arial" pitchFamily="34" charset="0"/>
                <a:buChar char="•"/>
                <a:defRPr/>
              </a:pPr>
              <a:r>
                <a:rPr lang="ru-RU" dirty="0">
                  <a:solidFill>
                    <a:schemeClr val="tx1"/>
                  </a:solidFill>
                </a:rPr>
                <a:t>лингвистическое обеспечение;</a:t>
              </a:r>
            </a:p>
            <a:p>
              <a:pPr marL="285750" indent="-285750">
                <a:buFont typeface="Arial" pitchFamily="34" charset="0"/>
                <a:buChar char="•"/>
                <a:defRPr/>
              </a:pPr>
              <a:r>
                <a:rPr lang="ru-RU" dirty="0">
                  <a:solidFill>
                    <a:schemeClr val="tx1"/>
                  </a:solidFill>
                </a:rPr>
                <a:t>организационно-технологическое обеспечение</a:t>
              </a:r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1908398" y="1906407"/>
              <a:ext cx="0" cy="2760160"/>
            </a:xfrm>
            <a:prstGeom prst="line">
              <a:avLst/>
            </a:prstGeom>
            <a:ln w="28575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 стрелкой 12"/>
            <p:cNvCxnSpPr/>
            <p:nvPr/>
          </p:nvCxnSpPr>
          <p:spPr>
            <a:xfrm>
              <a:off x="1908398" y="2946315"/>
              <a:ext cx="359536" cy="0"/>
            </a:xfrm>
            <a:prstGeom prst="straightConnector1">
              <a:avLst/>
            </a:prstGeom>
            <a:ln w="28575">
              <a:solidFill>
                <a:schemeClr val="tx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 стрелкой 13"/>
            <p:cNvCxnSpPr/>
            <p:nvPr/>
          </p:nvCxnSpPr>
          <p:spPr>
            <a:xfrm>
              <a:off x="1908398" y="4657615"/>
              <a:ext cx="359536" cy="0"/>
            </a:xfrm>
            <a:prstGeom prst="straightConnector1">
              <a:avLst/>
            </a:prstGeom>
            <a:ln w="28575">
              <a:solidFill>
                <a:schemeClr val="tx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115888"/>
            <a:ext cx="5734050" cy="981075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latin typeface="+mn-lt"/>
                <a:ea typeface="+mn-ea"/>
                <a:cs typeface="+mn-cs"/>
              </a:rPr>
              <a:t>Информационная модель  - что это?</a:t>
            </a:r>
            <a:endParaRPr lang="ru-RU" dirty="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268760"/>
            <a:ext cx="5513656" cy="1008112"/>
          </a:xfrm>
        </p:spPr>
        <p:txBody>
          <a:bodyPr/>
          <a:lstStyle/>
          <a:p>
            <a:pPr marL="0" indent="0" algn="just" eaLnBrk="1" hangingPunct="1">
              <a:buFontTx/>
              <a:buNone/>
              <a:defRPr/>
            </a:pPr>
            <a:r>
              <a:rPr lang="ru-RU" sz="2400" dirty="0" smtClean="0"/>
              <a:t>Дайте определение, что такое </a:t>
            </a:r>
            <a:r>
              <a:rPr lang="ru-RU" sz="2400" b="1" i="1" dirty="0" smtClean="0">
                <a:solidFill>
                  <a:srgbClr val="FF0000"/>
                </a:solidFill>
              </a:rPr>
              <a:t>«модель» </a:t>
            </a:r>
            <a:r>
              <a:rPr lang="ru-RU" sz="2400" dirty="0" smtClean="0"/>
              <a:t>- приведите примеры: </a:t>
            </a:r>
          </a:p>
        </p:txBody>
      </p:sp>
      <p:pic>
        <p:nvPicPr>
          <p:cNvPr id="24581" name="Picture 5" descr="http://www.kapgrup.ru/objects/image1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1268760"/>
            <a:ext cx="2663849" cy="1845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2276872"/>
            <a:ext cx="792088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buFontTx/>
              <a:buNone/>
            </a:pPr>
            <a:r>
              <a:rPr lang="ru-RU" sz="2800" b="1" i="1" dirty="0">
                <a:solidFill>
                  <a:srgbClr val="FF0000"/>
                </a:solidFill>
              </a:rPr>
              <a:t>«Моделью называется </a:t>
            </a:r>
            <a:endParaRPr lang="ru-RU" sz="2800" b="1" i="1" dirty="0" smtClean="0">
              <a:solidFill>
                <a:srgbClr val="FF0000"/>
              </a:solidFill>
            </a:endParaRPr>
          </a:p>
          <a:p>
            <a:pPr marL="0" indent="0" eaLnBrk="1" hangingPunct="1">
              <a:buFontTx/>
              <a:buNone/>
            </a:pPr>
            <a:r>
              <a:rPr lang="ru-RU" sz="2800" b="1" i="1" dirty="0" smtClean="0">
                <a:solidFill>
                  <a:srgbClr val="FF0000"/>
                </a:solidFill>
              </a:rPr>
              <a:t>некий </a:t>
            </a:r>
            <a:r>
              <a:rPr lang="ru-RU" sz="2800" b="1" i="1" dirty="0">
                <a:solidFill>
                  <a:srgbClr val="FF0000"/>
                </a:solidFill>
              </a:rPr>
              <a:t>объект-заменитель, </a:t>
            </a:r>
            <a:endParaRPr lang="ru-RU" sz="2800" b="1" i="1" dirty="0" smtClean="0">
              <a:solidFill>
                <a:srgbClr val="FF0000"/>
              </a:solidFill>
            </a:endParaRPr>
          </a:p>
          <a:p>
            <a:pPr marL="0" indent="0" algn="ctr" eaLnBrk="1" hangingPunct="1">
              <a:buFontTx/>
              <a:buNone/>
            </a:pPr>
            <a:r>
              <a:rPr lang="ru-RU" sz="2800" b="1" i="1" dirty="0" smtClean="0">
                <a:solidFill>
                  <a:srgbClr val="FF0000"/>
                </a:solidFill>
              </a:rPr>
              <a:t>который </a:t>
            </a:r>
            <a:r>
              <a:rPr lang="ru-RU" sz="2800" b="1" i="1" dirty="0">
                <a:solidFill>
                  <a:srgbClr val="FF0000"/>
                </a:solidFill>
              </a:rPr>
              <a:t>в определенных условиях может заменять объект-оригинал, воспроизводя интересующие нас свойства и характеристики оригинала, причем имеет существенные преимущества и удобства (наглядность, обозримость, доступность испытаний, легкость оперирования с ними и пр.)».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115888"/>
            <a:ext cx="5805488" cy="981075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latin typeface="+mn-lt"/>
                <a:ea typeface="+mn-ea"/>
                <a:cs typeface="+mn-cs"/>
              </a:rPr>
              <a:t>Информационная модель  - что это?</a:t>
            </a:r>
            <a:endParaRPr lang="ru-RU" dirty="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eaLnBrk="1" hangingPunct="1">
              <a:buFont typeface="Wingdings" pitchFamily="2" charset="2"/>
              <a:buNone/>
              <a:defRPr/>
            </a:pPr>
            <a:r>
              <a:rPr lang="ru-RU" sz="2600" b="1" i="1" dirty="0">
                <a:solidFill>
                  <a:srgbClr val="FF0000"/>
                </a:solidFill>
              </a:rPr>
              <a:t>Информационная модель</a:t>
            </a:r>
            <a:r>
              <a:rPr lang="ru-RU" sz="2600" i="1" dirty="0">
                <a:solidFill>
                  <a:srgbClr val="FF0000"/>
                </a:solidFill>
              </a:rPr>
              <a:t> </a:t>
            </a:r>
            <a:r>
              <a:rPr lang="ru-RU" sz="2600" dirty="0"/>
              <a:t>– это информация (т.е. знания</a:t>
            </a:r>
            <a:r>
              <a:rPr lang="ru-RU" sz="2600"/>
              <a:t>, </a:t>
            </a:r>
            <a:r>
              <a:rPr lang="ru-RU" sz="2600" smtClean="0"/>
              <a:t>сведения</a:t>
            </a:r>
            <a:r>
              <a:rPr lang="ru-RU" sz="2600" dirty="0"/>
              <a:t>) о реальном объекте, процессе, явлении.</a:t>
            </a:r>
          </a:p>
          <a:p>
            <a:pPr marL="0" indent="0" algn="just" eaLnBrk="1" hangingPunct="1">
              <a:buFontTx/>
              <a:buNone/>
              <a:defRPr/>
            </a:pPr>
            <a:r>
              <a:rPr lang="ru-RU" sz="2600" dirty="0" smtClean="0"/>
              <a:t>Информация, отражающая существенные признаки объекта, процесса или явления и хранящаяся в памяти ЭВМ, представляет собой </a:t>
            </a:r>
            <a:r>
              <a:rPr lang="ru-RU" sz="2600" b="1" i="1" dirty="0" smtClean="0">
                <a:solidFill>
                  <a:srgbClr val="FF0000"/>
                </a:solidFill>
              </a:rPr>
              <a:t>компьютерную информационную модель</a:t>
            </a:r>
            <a:r>
              <a:rPr lang="ru-RU" sz="2600" dirty="0" smtClean="0">
                <a:solidFill>
                  <a:srgbClr val="FF0000"/>
                </a:solidFill>
              </a:rPr>
              <a:t>. </a:t>
            </a:r>
            <a:r>
              <a:rPr lang="ru-RU" sz="2600" dirty="0" smtClean="0"/>
              <a:t>При построении такой модели приходится решать две проблемы:</a:t>
            </a:r>
          </a:p>
          <a:p>
            <a:pPr marL="265113" indent="-247650" algn="just" eaLnBrk="1" hangingPunct="1">
              <a:defRPr/>
            </a:pPr>
            <a:r>
              <a:rPr lang="ru-RU" sz="2600" dirty="0" smtClean="0"/>
              <a:t>какие признаки считать существенными</a:t>
            </a:r>
          </a:p>
          <a:p>
            <a:pPr marL="265113" indent="-247650" algn="just" eaLnBrk="1" hangingPunct="1">
              <a:defRPr/>
            </a:pPr>
            <a:r>
              <a:rPr lang="ru-RU" sz="2600" dirty="0" smtClean="0"/>
              <a:t>как их организовать в памяти компьютера (какой тип и структура информации)</a:t>
            </a:r>
          </a:p>
          <a:p>
            <a:pPr marL="0" indent="17463" algn="just" eaLnBrk="1" hangingPunct="1">
              <a:defRPr/>
            </a:pPr>
            <a:endParaRPr lang="ru-RU" sz="2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115888"/>
            <a:ext cx="6248400" cy="981075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latin typeface="+mn-lt"/>
                <a:ea typeface="+mn-ea"/>
                <a:cs typeface="+mn-cs"/>
              </a:rPr>
              <a:t>Информация и </a:t>
            </a:r>
            <a:br>
              <a:rPr lang="ru-RU" b="1" dirty="0" smtClean="0">
                <a:latin typeface="+mn-lt"/>
                <a:ea typeface="+mn-ea"/>
                <a:cs typeface="+mn-cs"/>
              </a:rPr>
            </a:br>
            <a:r>
              <a:rPr lang="ru-RU" b="1" dirty="0" smtClean="0">
                <a:latin typeface="+mn-lt"/>
                <a:ea typeface="+mn-ea"/>
                <a:cs typeface="+mn-cs"/>
              </a:rPr>
              <a:t>структуры данных</a:t>
            </a:r>
            <a:endParaRPr lang="ru-RU" dirty="0" smtClean="0"/>
          </a:p>
        </p:txBody>
      </p:sp>
      <p:sp>
        <p:nvSpPr>
          <p:cNvPr id="26627" name="Объект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968875"/>
          </a:xfrm>
        </p:spPr>
        <p:txBody>
          <a:bodyPr/>
          <a:lstStyle/>
          <a:p>
            <a:pPr marL="0" indent="0" algn="just" eaLnBrk="1" hangingPunct="1">
              <a:buFontTx/>
              <a:buNone/>
            </a:pPr>
            <a:r>
              <a:rPr lang="ru-RU" sz="2800" dirty="0" smtClean="0"/>
              <a:t>Попробуйте дать определение – что такое структура?</a:t>
            </a:r>
          </a:p>
          <a:p>
            <a:pPr marL="0" indent="0" algn="just" eaLnBrk="1" hangingPunct="1">
              <a:buFontTx/>
              <a:buNone/>
            </a:pPr>
            <a:r>
              <a:rPr lang="ru-RU" sz="2800" b="1" i="1" dirty="0" smtClean="0">
                <a:solidFill>
                  <a:srgbClr val="FF0000"/>
                </a:solidFill>
              </a:rPr>
              <a:t>Пример: </a:t>
            </a:r>
            <a:r>
              <a:rPr lang="ru-RU" sz="2800" dirty="0" smtClean="0"/>
              <a:t>Чем отличается куча кирпича от стены, построенной из такого же кирпича?</a:t>
            </a:r>
          </a:p>
        </p:txBody>
      </p:sp>
      <p:pic>
        <p:nvPicPr>
          <p:cNvPr id="4098" name="Picture 2" descr="http://izhevsk.ru/forums/icons/forum_pictures/008641/thm/864132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53" y="3258537"/>
            <a:ext cx="3328370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stroika-market.ru/pic/s/Canfor/1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98624" y="3229499"/>
            <a:ext cx="2393856" cy="239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hgtv.sndimg.com/HGTV/2006/06/01/water_feature_deck_fountain_lg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4394203"/>
            <a:ext cx="3277738" cy="2458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115888"/>
            <a:ext cx="6248400" cy="981075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latin typeface="+mn-lt"/>
                <a:ea typeface="+mn-ea"/>
                <a:cs typeface="+mn-cs"/>
              </a:rPr>
              <a:t>Информация и </a:t>
            </a:r>
            <a:br>
              <a:rPr lang="ru-RU" b="1" dirty="0" smtClean="0">
                <a:latin typeface="+mn-lt"/>
                <a:ea typeface="+mn-ea"/>
                <a:cs typeface="+mn-cs"/>
              </a:rPr>
            </a:br>
            <a:r>
              <a:rPr lang="ru-RU" b="1" dirty="0" smtClean="0">
                <a:latin typeface="+mn-lt"/>
                <a:ea typeface="+mn-ea"/>
                <a:cs typeface="+mn-cs"/>
              </a:rPr>
              <a:t>структуры данных</a:t>
            </a:r>
            <a:endParaRPr lang="ru-RU" dirty="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eaLnBrk="1" hangingPunct="1">
              <a:buFontTx/>
              <a:buNone/>
              <a:defRPr/>
            </a:pPr>
            <a:r>
              <a:rPr lang="ru-RU" sz="2800" dirty="0" smtClean="0"/>
              <a:t>А теперь рассмотрим пример с информацией. Рассмотрите следующее: </a:t>
            </a:r>
          </a:p>
          <a:p>
            <a:pPr marL="0" indent="0" algn="just" eaLnBrk="1" hangingPunct="1">
              <a:buFontTx/>
              <a:buNone/>
              <a:defRPr/>
            </a:pPr>
            <a:endParaRPr lang="ru-RU" sz="1600" dirty="0" smtClean="0"/>
          </a:p>
          <a:p>
            <a:pPr marL="0" indent="0" algn="ctr" eaLnBrk="1" hangingPunct="1">
              <a:buFontTx/>
              <a:buNone/>
              <a:defRPr/>
            </a:pPr>
            <a:r>
              <a:rPr lang="ru-RU" sz="2800" dirty="0" smtClean="0"/>
              <a:t>1, 3, 5; ТУ-154; Воронеж; Москва; 8-40; АН-24; </a:t>
            </a:r>
          </a:p>
          <a:p>
            <a:pPr marL="0" indent="0" algn="ctr" eaLnBrk="1" hangingPunct="1">
              <a:buFontTx/>
              <a:buNone/>
              <a:defRPr/>
            </a:pPr>
            <a:r>
              <a:rPr lang="ru-RU" sz="2800" dirty="0" smtClean="0"/>
              <a:t>4, 7; Ижевск; 16-20; ТУ-134 и т.д. </a:t>
            </a:r>
          </a:p>
          <a:p>
            <a:pPr marL="0" indent="0" algn="just" eaLnBrk="1" hangingPunct="1">
              <a:buFontTx/>
              <a:buNone/>
              <a:defRPr/>
            </a:pPr>
            <a:endParaRPr lang="ru-RU" sz="1600" dirty="0" smtClean="0"/>
          </a:p>
          <a:p>
            <a:pPr marL="0" indent="0" algn="just" eaLnBrk="1" hangingPunct="1">
              <a:buNone/>
              <a:defRPr/>
            </a:pPr>
            <a:endParaRPr lang="ru-RU" sz="2800" dirty="0" smtClean="0"/>
          </a:p>
        </p:txBody>
      </p:sp>
      <p:graphicFrame>
        <p:nvGraphicFramePr>
          <p:cNvPr id="4" name="Объект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74154078"/>
              </p:ext>
            </p:extLst>
          </p:nvPr>
        </p:nvGraphicFramePr>
        <p:xfrm>
          <a:off x="179512" y="3717032"/>
          <a:ext cx="8713785" cy="25066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42757"/>
                <a:gridCol w="1742757"/>
                <a:gridCol w="1742757"/>
                <a:gridCol w="1742757"/>
                <a:gridCol w="1742757"/>
              </a:tblGrid>
              <a:tr h="91461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Аэропорт назначения</a:t>
                      </a:r>
                      <a:endParaRPr lang="ru-RU" sz="2000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30" marR="4323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Номер рейса</a:t>
                      </a:r>
                      <a:endParaRPr lang="ru-RU" sz="2000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30" marR="4323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Тип самолета</a:t>
                      </a:r>
                      <a:endParaRPr lang="ru-RU" sz="2000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30" marR="4323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Дни отправления</a:t>
                      </a:r>
                      <a:endParaRPr lang="ru-RU" sz="200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30" marR="4323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Время отправления</a:t>
                      </a:r>
                      <a:endParaRPr lang="ru-RU" sz="2000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30" marR="43230" marT="0" marB="0" anchor="ctr"/>
                </a:tc>
              </a:tr>
              <a:tr h="50418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Москва</a:t>
                      </a:r>
                      <a:endParaRPr lang="ru-RU" sz="2000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30" marR="4323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320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30" marR="4323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ТУ-154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30" marR="4323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1, 3, 5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30" marR="4323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16-20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30" marR="43230" marT="0" marB="0" anchor="ctr"/>
                </a:tc>
              </a:tr>
              <a:tr h="53139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Ижевск</a:t>
                      </a:r>
                      <a:endParaRPr lang="ru-RU" sz="2000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30" marR="4323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308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30" marR="4323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АН-24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30" marR="4323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4, 7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30" marR="4323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17-35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30" marR="43230" marT="0" marB="0" anchor="ctr"/>
                </a:tc>
              </a:tr>
              <a:tr h="55646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Воронеж</a:t>
                      </a:r>
                      <a:endParaRPr lang="ru-RU" sz="2000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30" marR="4323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3107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30" marR="4323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ТУ-134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30" marR="4323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1, 3, 5, 7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30" marR="4323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8-40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230" marR="4323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2438400" y="115888"/>
            <a:ext cx="6248400" cy="981075"/>
          </a:xfrm>
        </p:spPr>
        <p:txBody>
          <a:bodyPr/>
          <a:lstStyle/>
          <a:p>
            <a:pPr eaLnBrk="1" hangingPunct="1"/>
            <a:r>
              <a:rPr lang="ru-RU" b="1" smtClean="0"/>
              <a:t>Информация и </a:t>
            </a:r>
            <a:br>
              <a:rPr lang="ru-RU" b="1" smtClean="0"/>
            </a:br>
            <a:r>
              <a:rPr lang="ru-RU" b="1" smtClean="0"/>
              <a:t>структуры данных</a:t>
            </a:r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7462" indent="0" algn="ctr" eaLnBrk="1" hangingPunct="1">
              <a:buFontTx/>
              <a:buNone/>
              <a:defRPr/>
            </a:pPr>
            <a:r>
              <a:rPr lang="ru-RU" sz="2800" b="1" i="1" dirty="0" smtClean="0">
                <a:solidFill>
                  <a:srgbClr val="FF0000"/>
                </a:solidFill>
              </a:rPr>
              <a:t>В </a:t>
            </a:r>
            <a:r>
              <a:rPr lang="ru-RU" sz="2800" b="1" i="1" dirty="0">
                <a:solidFill>
                  <a:srgbClr val="FF0000"/>
                </a:solidFill>
              </a:rPr>
              <a:t>информатике совокупность взаимосвязанных данных, называется информационной структурой, или структурой данных. </a:t>
            </a:r>
            <a:endParaRPr lang="ru-RU" sz="2800" b="1" i="1" dirty="0" smtClean="0">
              <a:solidFill>
                <a:srgbClr val="FF0000"/>
              </a:solidFill>
            </a:endParaRPr>
          </a:p>
          <a:p>
            <a:pPr marL="17462" indent="0" algn="just" eaLnBrk="1" hangingPunct="1">
              <a:buFontTx/>
              <a:buNone/>
              <a:defRPr/>
            </a:pPr>
            <a:r>
              <a:rPr lang="ru-RU" sz="2400" dirty="0" smtClean="0"/>
              <a:t>В примере:</a:t>
            </a:r>
          </a:p>
          <a:p>
            <a:pPr algn="just" eaLnBrk="1" hangingPunct="1">
              <a:defRPr/>
            </a:pPr>
            <a:r>
              <a:rPr lang="ru-RU" sz="2400" dirty="0" smtClean="0"/>
              <a:t>Структура - прямоугольная таблица (реляционная),</a:t>
            </a:r>
          </a:p>
          <a:p>
            <a:pPr algn="just" eaLnBrk="1" hangingPunct="1">
              <a:defRPr/>
            </a:pPr>
            <a:r>
              <a:rPr lang="ru-RU" sz="2400" dirty="0" smtClean="0"/>
              <a:t>Объекты - рейсы </a:t>
            </a:r>
            <a:r>
              <a:rPr lang="ru-RU" sz="2400" dirty="0"/>
              <a:t>самолетов. </a:t>
            </a:r>
            <a:endParaRPr lang="ru-RU" sz="2400" dirty="0" smtClean="0"/>
          </a:p>
          <a:p>
            <a:pPr algn="just" eaLnBrk="1" hangingPunct="1">
              <a:defRPr/>
            </a:pPr>
            <a:r>
              <a:rPr lang="ru-RU" sz="2400" dirty="0"/>
              <a:t>Строки - совокупность значений атрибутов, относящихся к конкретному объекту - запись или кортеж.</a:t>
            </a:r>
          </a:p>
          <a:p>
            <a:pPr algn="just" eaLnBrk="1" hangingPunct="1">
              <a:defRPr/>
            </a:pPr>
            <a:r>
              <a:rPr lang="ru-RU" sz="2400" dirty="0" smtClean="0"/>
              <a:t>Столбцы - свойства </a:t>
            </a:r>
            <a:r>
              <a:rPr lang="ru-RU" sz="2400" dirty="0"/>
              <a:t>(</a:t>
            </a:r>
            <a:r>
              <a:rPr lang="ru-RU" sz="2400" dirty="0" smtClean="0"/>
              <a:t>признаки) объектов -  поля или атрибуты записи. </a:t>
            </a:r>
          </a:p>
          <a:p>
            <a:pPr algn="just" eaLnBrk="1" hangingPunct="1">
              <a:defRPr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2438400" y="115888"/>
            <a:ext cx="6248400" cy="981075"/>
          </a:xfrm>
        </p:spPr>
        <p:txBody>
          <a:bodyPr/>
          <a:lstStyle/>
          <a:p>
            <a:pPr eaLnBrk="1" hangingPunct="1"/>
            <a:r>
              <a:rPr lang="ru-RU" b="1" smtClean="0"/>
              <a:t>Информация и </a:t>
            </a:r>
            <a:br>
              <a:rPr lang="ru-RU" b="1" smtClean="0"/>
            </a:br>
            <a:r>
              <a:rPr lang="ru-RU" b="1" smtClean="0"/>
              <a:t>структуры данных</a:t>
            </a:r>
            <a:endParaRPr lang="ru-RU" smtClean="0"/>
          </a:p>
        </p:txBody>
      </p:sp>
      <p:sp>
        <p:nvSpPr>
          <p:cNvPr id="24579" name="Объект 2"/>
          <p:cNvSpPr>
            <a:spLocks noGrp="1"/>
          </p:cNvSpPr>
          <p:nvPr>
            <p:ph idx="1"/>
          </p:nvPr>
        </p:nvSpPr>
        <p:spPr>
          <a:xfrm>
            <a:off x="468313" y="4149080"/>
            <a:ext cx="8229600" cy="1731020"/>
          </a:xfrm>
        </p:spPr>
        <p:txBody>
          <a:bodyPr/>
          <a:lstStyle/>
          <a:p>
            <a:pPr marL="15875" indent="0" algn="just" eaLnBrk="1" hangingPunct="1">
              <a:buFontTx/>
              <a:buNone/>
            </a:pPr>
            <a:r>
              <a:rPr lang="ru-RU" sz="2400" dirty="0" smtClean="0"/>
              <a:t>В этой схеме содержится информация о структуре института: составляющих его факультетах и кафедрах. Такая структура в информатике называется деревом (иерархической). Соотношение «один ко многим»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628216935"/>
              </p:ext>
            </p:extLst>
          </p:nvPr>
        </p:nvGraphicFramePr>
        <p:xfrm>
          <a:off x="395536" y="1340768"/>
          <a:ext cx="8424936" cy="2592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AutoShape 4"/>
          <p:cNvSpPr>
            <a:spLocks noChangeArrowheads="1"/>
          </p:cNvSpPr>
          <p:nvPr/>
        </p:nvSpPr>
        <p:spPr bwMode="auto">
          <a:xfrm>
            <a:off x="-82378" y="1844824"/>
            <a:ext cx="5368038" cy="1401309"/>
          </a:xfrm>
          <a:prstGeom prst="cloudCallout">
            <a:avLst>
              <a:gd name="adj1" fmla="val -12190"/>
              <a:gd name="adj2" fmla="val 71093"/>
            </a:avLst>
          </a:prstGeom>
          <a:gradFill rotWithShape="1">
            <a:gsLst>
              <a:gs pos="0">
                <a:srgbClr val="D9EDEF">
                  <a:gamma/>
                  <a:shade val="46275"/>
                  <a:invGamma/>
                </a:srgbClr>
              </a:gs>
              <a:gs pos="50000">
                <a:srgbClr val="D9EDEF">
                  <a:alpha val="78000"/>
                </a:srgbClr>
              </a:gs>
              <a:gs pos="100000">
                <a:srgbClr val="D9EDE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/>
          <a:lstStyle/>
          <a:p>
            <a:pPr algn="ctr">
              <a:defRPr/>
            </a:pPr>
            <a:r>
              <a:rPr lang="ru-RU" sz="3200" b="1" dirty="0">
                <a:solidFill>
                  <a:schemeClr val="accent4">
                    <a:lumMod val="90000"/>
                    <a:lumOff val="10000"/>
                  </a:schemeClr>
                </a:solidFill>
                <a:latin typeface="Comic Sans MS" pitchFamily="66" charset="0"/>
              </a:rPr>
              <a:t>1</a:t>
            </a:r>
            <a:r>
              <a:rPr lang="ru-RU" sz="2800" dirty="0">
                <a:solidFill>
                  <a:schemeClr val="accent4">
                    <a:lumMod val="90000"/>
                    <a:lumOff val="10000"/>
                  </a:schemeClr>
                </a:solidFill>
                <a:latin typeface="Comic Sans MS" pitchFamily="66" charset="0"/>
              </a:rPr>
              <a:t>. </a:t>
            </a:r>
            <a:r>
              <a:rPr lang="ru-RU" sz="2200" b="1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Информация как социальный ресурс</a:t>
            </a:r>
          </a:p>
        </p:txBody>
      </p:sp>
      <p:sp>
        <p:nvSpPr>
          <p:cNvPr id="33798" name="AutoShape 6"/>
          <p:cNvSpPr>
            <a:spLocks noChangeArrowheads="1"/>
          </p:cNvSpPr>
          <p:nvPr/>
        </p:nvSpPr>
        <p:spPr bwMode="auto">
          <a:xfrm>
            <a:off x="1835696" y="1124744"/>
            <a:ext cx="6877446" cy="844128"/>
          </a:xfrm>
          <a:prstGeom prst="cloudCallout">
            <a:avLst>
              <a:gd name="adj1" fmla="val -37301"/>
              <a:gd name="adj2" fmla="val 11679"/>
            </a:avLst>
          </a:prstGeom>
          <a:gradFill rotWithShape="1">
            <a:gsLst>
              <a:gs pos="0">
                <a:srgbClr val="D9EDEF">
                  <a:gamma/>
                  <a:shade val="46275"/>
                  <a:invGamma/>
                </a:srgbClr>
              </a:gs>
              <a:gs pos="50000">
                <a:srgbClr val="D9EDEF">
                  <a:alpha val="84000"/>
                </a:srgbClr>
              </a:gs>
              <a:gs pos="100000">
                <a:srgbClr val="D9EDE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defRPr/>
            </a:pPr>
            <a:r>
              <a:rPr lang="ru-RU" sz="2400" b="1" dirty="0">
                <a:solidFill>
                  <a:srgbClr val="6600CC"/>
                </a:solidFill>
                <a:latin typeface="Comic Sans MS" pitchFamily="66" charset="0"/>
              </a:rPr>
              <a:t>На этом уроке мы узнаем: </a:t>
            </a:r>
          </a:p>
        </p:txBody>
      </p:sp>
      <p:sp>
        <p:nvSpPr>
          <p:cNvPr id="33799" name="AutoShape 7"/>
          <p:cNvSpPr>
            <a:spLocks noChangeArrowheads="1"/>
          </p:cNvSpPr>
          <p:nvPr/>
        </p:nvSpPr>
        <p:spPr bwMode="auto">
          <a:xfrm>
            <a:off x="3203849" y="2992168"/>
            <a:ext cx="5940151" cy="792088"/>
          </a:xfrm>
          <a:prstGeom prst="cloudCallout">
            <a:avLst>
              <a:gd name="adj1" fmla="val -18083"/>
              <a:gd name="adj2" fmla="val 56819"/>
            </a:avLst>
          </a:prstGeom>
          <a:gradFill rotWithShape="1">
            <a:gsLst>
              <a:gs pos="0">
                <a:srgbClr val="D9EDEF">
                  <a:gamma/>
                  <a:shade val="46275"/>
                  <a:invGamma/>
                </a:srgbClr>
              </a:gs>
              <a:gs pos="50000">
                <a:srgbClr val="D9EDEF">
                  <a:alpha val="78000"/>
                </a:srgbClr>
              </a:gs>
              <a:gs pos="100000">
                <a:srgbClr val="D9EDE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defRPr/>
            </a:pPr>
            <a:r>
              <a:rPr lang="ru-RU" sz="3200" b="1" dirty="0">
                <a:solidFill>
                  <a:schemeClr val="accent4">
                    <a:lumMod val="90000"/>
                    <a:lumOff val="10000"/>
                  </a:schemeClr>
                </a:solidFill>
                <a:latin typeface="Comic Sans MS" pitchFamily="66" charset="0"/>
              </a:rPr>
              <a:t>2.</a:t>
            </a:r>
            <a:r>
              <a:rPr lang="ru-RU" sz="2200" b="1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Информация и данные</a:t>
            </a:r>
          </a:p>
        </p:txBody>
      </p:sp>
      <p:sp>
        <p:nvSpPr>
          <p:cNvPr id="12" name="AutoShape 5"/>
          <p:cNvSpPr>
            <a:spLocks noChangeArrowheads="1"/>
          </p:cNvSpPr>
          <p:nvPr/>
        </p:nvSpPr>
        <p:spPr bwMode="auto">
          <a:xfrm>
            <a:off x="24275" y="5332115"/>
            <a:ext cx="4804559" cy="1368152"/>
          </a:xfrm>
          <a:prstGeom prst="cloudCallout">
            <a:avLst>
              <a:gd name="adj1" fmla="val -39301"/>
              <a:gd name="adj2" fmla="val -17602"/>
            </a:avLst>
          </a:prstGeom>
          <a:gradFill rotWithShape="1">
            <a:gsLst>
              <a:gs pos="0">
                <a:srgbClr val="D9EDEF">
                  <a:gamma/>
                  <a:shade val="46275"/>
                  <a:invGamma/>
                </a:srgbClr>
              </a:gs>
              <a:gs pos="50000">
                <a:srgbClr val="D9EDEF">
                  <a:alpha val="78000"/>
                </a:srgbClr>
              </a:gs>
              <a:gs pos="100000">
                <a:srgbClr val="D9EDE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defRPr/>
            </a:pPr>
            <a:r>
              <a:rPr lang="ru-RU" sz="3200" b="1" dirty="0">
                <a:solidFill>
                  <a:schemeClr val="accent4">
                    <a:lumMod val="90000"/>
                    <a:lumOff val="10000"/>
                  </a:schemeClr>
                </a:solidFill>
                <a:latin typeface="Comic Sans MS" pitchFamily="66" charset="0"/>
              </a:rPr>
              <a:t>5.</a:t>
            </a:r>
            <a:r>
              <a:rPr lang="ru-RU" sz="2800" dirty="0">
                <a:solidFill>
                  <a:schemeClr val="accent4">
                    <a:lumMod val="90000"/>
                    <a:lumOff val="10000"/>
                  </a:schemeClr>
                </a:solidFill>
                <a:latin typeface="Comic Sans MS" pitchFamily="66" charset="0"/>
              </a:rPr>
              <a:t> </a:t>
            </a:r>
            <a:r>
              <a:rPr lang="ru-RU" sz="2200" b="1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Информация и структуры данных</a:t>
            </a:r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166370" y="3784256"/>
            <a:ext cx="5119290" cy="1236801"/>
          </a:xfrm>
          <a:prstGeom prst="cloudCallout">
            <a:avLst>
              <a:gd name="adj1" fmla="val -39301"/>
              <a:gd name="adj2" fmla="val -17602"/>
            </a:avLst>
          </a:prstGeom>
          <a:gradFill rotWithShape="1">
            <a:gsLst>
              <a:gs pos="0">
                <a:srgbClr val="D9EDEF">
                  <a:gamma/>
                  <a:shade val="46275"/>
                  <a:invGamma/>
                </a:srgbClr>
              </a:gs>
              <a:gs pos="50000">
                <a:srgbClr val="D9EDEF">
                  <a:alpha val="78000"/>
                </a:srgbClr>
              </a:gs>
              <a:gs pos="100000">
                <a:srgbClr val="D9EDE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defRPr/>
            </a:pPr>
            <a:r>
              <a:rPr lang="ru-RU" sz="3200" b="1" dirty="0">
                <a:solidFill>
                  <a:schemeClr val="accent4">
                    <a:lumMod val="90000"/>
                    <a:lumOff val="10000"/>
                  </a:schemeClr>
                </a:solidFill>
                <a:latin typeface="Comic Sans MS" pitchFamily="66" charset="0"/>
              </a:rPr>
              <a:t>3.</a:t>
            </a:r>
            <a:r>
              <a:rPr lang="ru-RU" sz="2800" dirty="0">
                <a:solidFill>
                  <a:schemeClr val="accent4">
                    <a:lumMod val="90000"/>
                    <a:lumOff val="10000"/>
                  </a:schemeClr>
                </a:solidFill>
                <a:latin typeface="Comic Sans MS" pitchFamily="66" charset="0"/>
              </a:rPr>
              <a:t> </a:t>
            </a:r>
            <a:r>
              <a:rPr lang="ru-RU" sz="2200" b="1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Информационные системы</a:t>
            </a:r>
          </a:p>
          <a:p>
            <a:pPr algn="ctr">
              <a:defRPr/>
            </a:pPr>
            <a:endParaRPr lang="ru-RU" sz="2000" b="1" dirty="0">
              <a:solidFill>
                <a:schemeClr val="accent4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4106539" y="4724789"/>
            <a:ext cx="4929606" cy="1214652"/>
          </a:xfrm>
          <a:prstGeom prst="cloudCallout">
            <a:avLst>
              <a:gd name="adj1" fmla="val -39301"/>
              <a:gd name="adj2" fmla="val -17602"/>
            </a:avLst>
          </a:prstGeom>
          <a:gradFill rotWithShape="1">
            <a:gsLst>
              <a:gs pos="0">
                <a:srgbClr val="D9EDEF">
                  <a:gamma/>
                  <a:shade val="46275"/>
                  <a:invGamma/>
                </a:srgbClr>
              </a:gs>
              <a:gs pos="50000">
                <a:srgbClr val="D9EDEF">
                  <a:alpha val="78000"/>
                </a:srgbClr>
              </a:gs>
              <a:gs pos="100000">
                <a:srgbClr val="D9EDE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defRPr/>
            </a:pPr>
            <a:r>
              <a:rPr lang="ru-RU" sz="3200" b="1" dirty="0">
                <a:solidFill>
                  <a:schemeClr val="accent4">
                    <a:lumMod val="90000"/>
                    <a:lumOff val="10000"/>
                  </a:schemeClr>
                </a:solidFill>
                <a:latin typeface="Comic Sans MS" pitchFamily="66" charset="0"/>
              </a:rPr>
              <a:t>4.</a:t>
            </a:r>
            <a:r>
              <a:rPr lang="ru-RU" sz="2800" dirty="0">
                <a:solidFill>
                  <a:schemeClr val="accent4">
                    <a:lumMod val="90000"/>
                    <a:lumOff val="10000"/>
                  </a:schemeClr>
                </a:solidFill>
                <a:latin typeface="Comic Sans MS" pitchFamily="66" charset="0"/>
              </a:rPr>
              <a:t> </a:t>
            </a:r>
            <a:r>
              <a:rPr lang="ru-RU" sz="2200" b="1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Информационная модель  - что это?</a:t>
            </a:r>
          </a:p>
        </p:txBody>
      </p:sp>
      <p:sp>
        <p:nvSpPr>
          <p:cNvPr id="616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Цель урока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2438400" y="115888"/>
            <a:ext cx="6248400" cy="981075"/>
          </a:xfrm>
        </p:spPr>
        <p:txBody>
          <a:bodyPr/>
          <a:lstStyle/>
          <a:p>
            <a:pPr eaLnBrk="1" hangingPunct="1"/>
            <a:r>
              <a:rPr lang="ru-RU" b="1" smtClean="0"/>
              <a:t>Информация и </a:t>
            </a:r>
            <a:br>
              <a:rPr lang="ru-RU" b="1" smtClean="0"/>
            </a:br>
            <a:r>
              <a:rPr lang="ru-RU" b="1" smtClean="0"/>
              <a:t>структуры данных</a:t>
            </a:r>
            <a:endParaRPr lang="ru-RU" smtClean="0"/>
          </a:p>
        </p:txBody>
      </p:sp>
      <p:sp>
        <p:nvSpPr>
          <p:cNvPr id="25603" name="Объект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5256212"/>
          </a:xfrm>
        </p:spPr>
        <p:txBody>
          <a:bodyPr/>
          <a:lstStyle/>
          <a:p>
            <a:pPr marL="15875" indent="0" algn="just" eaLnBrk="1" hangingPunct="1">
              <a:buFontTx/>
              <a:buNone/>
            </a:pPr>
            <a:r>
              <a:rPr lang="ru-RU" sz="2600" smtClean="0"/>
              <a:t>Третья разновидность структуры данных называется сетью (сетевой). </a:t>
            </a:r>
          </a:p>
          <a:p>
            <a:pPr marL="15875" indent="0" algn="just" eaLnBrk="1" hangingPunct="1">
              <a:buFontTx/>
              <a:buNone/>
            </a:pPr>
            <a:endParaRPr lang="ru-RU" sz="2600" smtClean="0"/>
          </a:p>
          <a:p>
            <a:pPr marL="15875" indent="0" algn="just" eaLnBrk="1" hangingPunct="1">
              <a:buFontTx/>
              <a:buNone/>
            </a:pPr>
            <a:endParaRPr lang="ru-RU" sz="2600" smtClean="0"/>
          </a:p>
          <a:p>
            <a:pPr marL="15875" indent="0" algn="just" eaLnBrk="1" hangingPunct="1">
              <a:buFontTx/>
              <a:buNone/>
            </a:pPr>
            <a:endParaRPr lang="ru-RU" sz="2600" smtClean="0"/>
          </a:p>
          <a:p>
            <a:pPr marL="15875" indent="0" algn="just" eaLnBrk="1" hangingPunct="1">
              <a:buFontTx/>
              <a:buNone/>
            </a:pPr>
            <a:endParaRPr lang="ru-RU" sz="2600" smtClean="0"/>
          </a:p>
          <a:p>
            <a:pPr marL="15875" indent="0" algn="just" eaLnBrk="1" hangingPunct="1">
              <a:buFontTx/>
              <a:buNone/>
            </a:pPr>
            <a:endParaRPr lang="ru-RU" sz="2600" smtClean="0"/>
          </a:p>
          <a:p>
            <a:pPr marL="15875" indent="0" algn="just" eaLnBrk="1" hangingPunct="1">
              <a:buFontTx/>
              <a:buNone/>
            </a:pPr>
            <a:r>
              <a:rPr lang="ru-RU" sz="2600" smtClean="0"/>
              <a:t>Эта схема иллюстрирует «на каких факультативах занимаются какие ученики». Соотношение между ними – «многие ко многим».  Такое соотношение характерно для сетевых структур. </a:t>
            </a:r>
          </a:p>
          <a:p>
            <a:pPr marL="15875" indent="0" algn="just" eaLnBrk="1" hangingPunct="1">
              <a:buFontTx/>
              <a:buNone/>
            </a:pPr>
            <a:endParaRPr lang="ru-RU" sz="2600" smtClean="0"/>
          </a:p>
        </p:txBody>
      </p:sp>
      <p:pic>
        <p:nvPicPr>
          <p:cNvPr id="25604" name="Рисунок 3" descr="C:\Users\home\AppData\Local\Microsoft\Windows\Temporary Internet Files\Content.Word\Новый рисунок (14)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2276475"/>
            <a:ext cx="8220075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3600" dirty="0"/>
              <a:t>На сегодняшнем уроке мы посмотрели на информацию </a:t>
            </a:r>
            <a:r>
              <a:rPr lang="ru-RU" sz="3600" dirty="0" smtClean="0"/>
              <a:t>как на </a:t>
            </a:r>
            <a:r>
              <a:rPr lang="ru-RU" sz="3600" dirty="0"/>
              <a:t>социальный ресурс. Выяснили, чем отличаются информация и данные. Выяснили, что такое информационные системы, информационная модель, информация и структуры данных</a:t>
            </a:r>
          </a:p>
        </p:txBody>
      </p:sp>
    </p:spTree>
    <p:extLst>
      <p:ext uri="{BB962C8B-B14F-4D97-AF65-F5344CB8AC3E}">
        <p14:creationId xmlns:p14="http://schemas.microsoft.com/office/powerpoint/2010/main" val="2230731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188913"/>
            <a:ext cx="6248400" cy="90805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latin typeface="+mn-lt"/>
                <a:ea typeface="+mn-ea"/>
                <a:cs typeface="+mn-cs"/>
              </a:rPr>
              <a:t>Информация как </a:t>
            </a:r>
            <a:r>
              <a:rPr lang="en-US" b="1" dirty="0" smtClean="0">
                <a:latin typeface="+mn-lt"/>
                <a:ea typeface="+mn-ea"/>
                <a:cs typeface="+mn-cs"/>
              </a:rPr>
              <a:t/>
            </a:r>
            <a:br>
              <a:rPr lang="en-US" b="1" dirty="0" smtClean="0">
                <a:latin typeface="+mn-lt"/>
                <a:ea typeface="+mn-ea"/>
                <a:cs typeface="+mn-cs"/>
              </a:rPr>
            </a:br>
            <a:r>
              <a:rPr lang="ru-RU" b="1" dirty="0" smtClean="0">
                <a:latin typeface="+mn-lt"/>
                <a:ea typeface="+mn-ea"/>
                <a:cs typeface="+mn-cs"/>
              </a:rPr>
              <a:t>социальный ресурс</a:t>
            </a:r>
            <a:endParaRPr lang="ru-RU" dirty="0" smtClean="0"/>
          </a:p>
        </p:txBody>
      </p:sp>
      <p:sp>
        <p:nvSpPr>
          <p:cNvPr id="6147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3312641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Информация</a:t>
            </a:r>
            <a:r>
              <a:rPr lang="ru-RU" dirty="0" smtClean="0"/>
              <a:t> стала важным ресурсом человеческого общества. </a:t>
            </a:r>
          </a:p>
          <a:p>
            <a:pPr marL="0" indent="0" algn="just" eaLnBrk="1" hangingPunct="1">
              <a:buFontTx/>
              <a:buNone/>
            </a:pPr>
            <a:endParaRPr lang="ru-RU" sz="2800" b="1" dirty="0" smtClean="0">
              <a:solidFill>
                <a:srgbClr val="FF0000"/>
              </a:solidFill>
            </a:endParaRPr>
          </a:p>
          <a:p>
            <a:pPr marL="0" indent="0" algn="just" eaLnBrk="1" hangingPunct="1">
              <a:buFontTx/>
              <a:buNone/>
            </a:pPr>
            <a:endParaRPr lang="ru-RU" sz="2800" b="1" dirty="0" smtClean="0">
              <a:solidFill>
                <a:srgbClr val="FF0000"/>
              </a:solidFill>
            </a:endParaRPr>
          </a:p>
          <a:p>
            <a:pPr marL="0" indent="0" algn="just" eaLnBrk="1" hangingPunct="1">
              <a:buFontTx/>
              <a:buNone/>
            </a:pPr>
            <a:endParaRPr lang="ru-RU" sz="2800" b="1" dirty="0">
              <a:solidFill>
                <a:srgbClr val="FF0000"/>
              </a:solidFill>
            </a:endParaRPr>
          </a:p>
          <a:p>
            <a:pPr marL="0" indent="0" algn="ctr" eaLnBrk="1" hangingPunct="1">
              <a:buFontTx/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 Источники</a:t>
            </a:r>
          </a:p>
        </p:txBody>
      </p:sp>
      <p:pic>
        <p:nvPicPr>
          <p:cNvPr id="3074" name="Picture 2" descr="Картинка 29 из 37683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6423" y="2467600"/>
            <a:ext cx="2544217" cy="1904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im3-tub-ru.yandex.net/i?id=412073866-67-7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4293096"/>
            <a:ext cx="1697053" cy="2194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1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06894">
            <a:off x="931658" y="5124485"/>
            <a:ext cx="2374900" cy="111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 descr="http://www.edem-house.com/wp-content/uploads/2010/12/tv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7761" y="2636912"/>
            <a:ext cx="2166007" cy="2012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2636912"/>
            <a:ext cx="2101777" cy="13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4869834"/>
            <a:ext cx="1951152" cy="1617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5592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eaLnBrk="1" hangingPunct="1">
              <a:buFont typeface="Wingdings" pitchFamily="2" charset="2"/>
              <a:buNone/>
            </a:pPr>
            <a:r>
              <a:rPr lang="ru-RU" sz="2600" dirty="0" smtClean="0"/>
              <a:t>Способность накапливать </a:t>
            </a:r>
            <a:r>
              <a:rPr lang="ru-RU" sz="2600" b="1" i="1" dirty="0" smtClean="0">
                <a:solidFill>
                  <a:srgbClr val="FF0000"/>
                </a:solidFill>
              </a:rPr>
              <a:t>информацию</a:t>
            </a:r>
            <a:r>
              <a:rPr lang="ru-RU" sz="2600" dirty="0" smtClean="0"/>
              <a:t> и обеспечивать эффективный доступ к ней становится определяющим фактором не только развития человеческого общества, но и поддержания его жизнеспособности. </a:t>
            </a: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438400" y="188913"/>
            <a:ext cx="6248400" cy="90805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latin typeface="+mn-lt"/>
                <a:ea typeface="+mn-ea"/>
                <a:cs typeface="+mn-cs"/>
              </a:rPr>
              <a:t>Информация как </a:t>
            </a:r>
            <a:r>
              <a:rPr lang="en-US" b="1" dirty="0" smtClean="0">
                <a:latin typeface="+mn-lt"/>
                <a:ea typeface="+mn-ea"/>
                <a:cs typeface="+mn-cs"/>
              </a:rPr>
              <a:t/>
            </a:r>
            <a:br>
              <a:rPr lang="en-US" b="1" dirty="0" smtClean="0">
                <a:latin typeface="+mn-lt"/>
                <a:ea typeface="+mn-ea"/>
                <a:cs typeface="+mn-cs"/>
              </a:rPr>
            </a:br>
            <a:r>
              <a:rPr lang="ru-RU" b="1" dirty="0" smtClean="0">
                <a:latin typeface="+mn-lt"/>
                <a:ea typeface="+mn-ea"/>
                <a:cs typeface="+mn-cs"/>
              </a:rPr>
              <a:t>социальный ресурс</a:t>
            </a:r>
            <a:endParaRPr lang="ru-RU" dirty="0" smtClean="0"/>
          </a:p>
        </p:txBody>
      </p:sp>
      <p:pic>
        <p:nvPicPr>
          <p:cNvPr id="4098" name="Picture 2" descr="http://news.cnet.com/i/bto/20080109/WeatherChannelGoogleMaps_540x38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3429000"/>
            <a:ext cx="4464496" cy="3158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softandroid.ru/uploads/posts/2011-04/1302355725_gazeta0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5366" y="3429000"/>
            <a:ext cx="3810000" cy="301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aerotour.ru/i/airporttabl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5024173"/>
            <a:ext cx="2143125" cy="1609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Объект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1921768"/>
          </a:xfrm>
        </p:spPr>
        <p:txBody>
          <a:bodyPr/>
          <a:lstStyle/>
          <a:p>
            <a:pPr marL="0" indent="0" algn="just" eaLnBrk="1" hangingPunct="1">
              <a:buFont typeface="Wingdings" pitchFamily="2" charset="2"/>
              <a:buNone/>
            </a:pPr>
            <a:r>
              <a:rPr lang="ru-RU" sz="2600" dirty="0" smtClean="0"/>
              <a:t>Быстрый рост объемов </a:t>
            </a:r>
            <a:r>
              <a:rPr lang="ru-RU" sz="2600" b="1" i="1" dirty="0" smtClean="0">
                <a:solidFill>
                  <a:srgbClr val="FF0000"/>
                </a:solidFill>
              </a:rPr>
              <a:t>информации</a:t>
            </a:r>
            <a:r>
              <a:rPr lang="ru-RU" sz="2600" dirty="0" smtClean="0"/>
              <a:t>, закрепленной на внешних по отношению к человеку носителях, привел к появлению новых общественных институтов и специальных систем. </a:t>
            </a: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438400" y="188913"/>
            <a:ext cx="6248400" cy="90805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latin typeface="+mn-lt"/>
                <a:ea typeface="+mn-ea"/>
                <a:cs typeface="+mn-cs"/>
              </a:rPr>
              <a:t>Информация как </a:t>
            </a:r>
            <a:r>
              <a:rPr lang="en-US" b="1" dirty="0" smtClean="0">
                <a:latin typeface="+mn-lt"/>
                <a:ea typeface="+mn-ea"/>
                <a:cs typeface="+mn-cs"/>
              </a:rPr>
              <a:t/>
            </a:r>
            <a:br>
              <a:rPr lang="en-US" b="1" dirty="0" smtClean="0">
                <a:latin typeface="+mn-lt"/>
                <a:ea typeface="+mn-ea"/>
                <a:cs typeface="+mn-cs"/>
              </a:rPr>
            </a:br>
            <a:r>
              <a:rPr lang="ru-RU" b="1" dirty="0" smtClean="0">
                <a:latin typeface="+mn-lt"/>
                <a:ea typeface="+mn-ea"/>
                <a:cs typeface="+mn-cs"/>
              </a:rPr>
              <a:t>социальный ресурс</a:t>
            </a:r>
            <a:endParaRPr lang="ru-RU" dirty="0" smtClean="0"/>
          </a:p>
        </p:txBody>
      </p:sp>
      <p:pic>
        <p:nvPicPr>
          <p:cNvPr id="3074" name="Picture 2" descr="http://www.sch1262.ru/krylov/img/biograf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550" y="2924944"/>
            <a:ext cx="3971402" cy="2899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8550" y="5949280"/>
            <a:ext cx="3827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Библиотека</a:t>
            </a:r>
            <a:endParaRPr lang="ru-RU" dirty="0"/>
          </a:p>
        </p:txBody>
      </p:sp>
      <p:pic>
        <p:nvPicPr>
          <p:cNvPr id="3076" name="Picture 4" descr="http://pazitiff.info/uploads/posts/2013-06/1371996905_muzei-000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99992" y="2992824"/>
            <a:ext cx="4432329" cy="2763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802463" y="5949280"/>
            <a:ext cx="3827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Музей</a:t>
            </a:r>
            <a:endParaRPr lang="ru-RU" dirty="0"/>
          </a:p>
        </p:txBody>
      </p:sp>
      <p:pic>
        <p:nvPicPr>
          <p:cNvPr id="18434" name="Picture 2" descr="2018_2560x160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2928934"/>
            <a:ext cx="4071966" cy="2857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143504" y="5929330"/>
            <a:ext cx="3827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Интернет</a:t>
            </a:r>
            <a:endParaRPr lang="ru-RU" dirty="0"/>
          </a:p>
        </p:txBody>
      </p:sp>
      <p:pic>
        <p:nvPicPr>
          <p:cNvPr id="18435" name="Picture 3" descr="http://wsphone.ru/wp-content/uploads/2015/06/18.jpg"/>
          <p:cNvPicPr>
            <a:picLocks noChangeAspect="1" noChangeArrowheads="1"/>
          </p:cNvPicPr>
          <p:nvPr/>
        </p:nvPicPr>
        <p:blipFill>
          <a:blip r:embed="rId5" r:link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928934"/>
            <a:ext cx="442915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357158" y="5929330"/>
            <a:ext cx="3827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Справочная служба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863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9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eaLnBrk="1" hangingPunct="1">
              <a:buFontTx/>
              <a:buNone/>
            </a:pPr>
            <a:r>
              <a:rPr lang="ru-RU" sz="2800" dirty="0" smtClean="0"/>
              <a:t>Что понимается под словом информация?. Слово "</a:t>
            </a:r>
            <a:r>
              <a:rPr lang="ru-RU" sz="2800" b="1" i="1" dirty="0" smtClean="0">
                <a:solidFill>
                  <a:srgbClr val="FF0000"/>
                </a:solidFill>
              </a:rPr>
              <a:t>информация</a:t>
            </a:r>
            <a:r>
              <a:rPr lang="ru-RU" sz="2800" dirty="0" smtClean="0"/>
              <a:t>" связано с широким кругом понятий.</a:t>
            </a:r>
          </a:p>
          <a:p>
            <a:pPr marL="0" indent="0" algn="just" eaLnBrk="1" hangingPunct="1">
              <a:buFontTx/>
              <a:buNone/>
            </a:pPr>
            <a:r>
              <a:rPr lang="ru-RU" sz="2800" dirty="0" smtClean="0"/>
              <a:t>Содержательная же сторона понятия "</a:t>
            </a:r>
            <a:r>
              <a:rPr lang="ru-RU" sz="2800" b="1" i="1" dirty="0" smtClean="0">
                <a:solidFill>
                  <a:srgbClr val="FF0000"/>
                </a:solidFill>
              </a:rPr>
              <a:t>информация</a:t>
            </a:r>
            <a:r>
              <a:rPr lang="ru-RU" sz="2800" dirty="0" smtClean="0"/>
              <a:t>" очень многогранна и не имеет четких семантических границ. Однако всегда можно сказать, что можно с ней делать. </a:t>
            </a:r>
          </a:p>
          <a:p>
            <a:pPr marL="0" indent="0" algn="just" eaLnBrk="1" hangingPunct="1">
              <a:buFontTx/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Что?...</a:t>
            </a:r>
          </a:p>
        </p:txBody>
      </p:sp>
      <p:sp>
        <p:nvSpPr>
          <p:cNvPr id="9219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Информация и данные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eaLnBrk="1" hangingPunct="1">
              <a:buFontTx/>
              <a:buNone/>
            </a:pPr>
            <a:r>
              <a:rPr lang="ru-RU" sz="2800" dirty="0" smtClean="0"/>
              <a:t>У </a:t>
            </a:r>
            <a:r>
              <a:rPr lang="ru-RU" sz="2800" b="1" i="1" dirty="0" smtClean="0">
                <a:solidFill>
                  <a:srgbClr val="FF0000"/>
                </a:solidFill>
              </a:rPr>
              <a:t>информации</a:t>
            </a:r>
            <a:r>
              <a:rPr lang="ru-RU" sz="2800" dirty="0" smtClean="0"/>
              <a:t> есть одно важное свойство - она является единицей </a:t>
            </a:r>
            <a:r>
              <a:rPr lang="ru-RU" sz="2800" b="1" i="1" dirty="0" smtClean="0">
                <a:solidFill>
                  <a:srgbClr val="FF0000"/>
                </a:solidFill>
              </a:rPr>
              <a:t>данных</a:t>
            </a:r>
            <a:r>
              <a:rPr lang="ru-RU" sz="2800" dirty="0" smtClean="0"/>
              <a:t>, подлежащих обработке. Обычно </a:t>
            </a:r>
            <a:r>
              <a:rPr lang="ru-RU" sz="2800" i="1" dirty="0" smtClean="0"/>
              <a:t>информация</a:t>
            </a:r>
            <a:r>
              <a:rPr lang="ru-RU" sz="2800" dirty="0" smtClean="0"/>
              <a:t> поступает потребителю именно в виде </a:t>
            </a:r>
            <a:r>
              <a:rPr lang="ru-RU" sz="2800" i="1" dirty="0" smtClean="0"/>
              <a:t>данных</a:t>
            </a:r>
            <a:r>
              <a:rPr lang="ru-RU" sz="2800" dirty="0" smtClean="0"/>
              <a:t>:</a:t>
            </a:r>
          </a:p>
        </p:txBody>
      </p:sp>
      <p:sp>
        <p:nvSpPr>
          <p:cNvPr id="1024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Информация и данные</a:t>
            </a:r>
          </a:p>
        </p:txBody>
      </p:sp>
      <p:pic>
        <p:nvPicPr>
          <p:cNvPr id="3074" name="Picture 2" descr="http://stat16.privet.ru/lr/090ce2f2c6e8631a1a8fd1473ff1f60d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293096"/>
            <a:ext cx="2301894" cy="1728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nolamers.net/uploads/posts/1181042991_tablpad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3038169"/>
            <a:ext cx="2460200" cy="1721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board.od.ua/uploads/aimages/large/655/654404-740731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3038169"/>
            <a:ext cx="2656802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www.productcenter.ru/uploads/8ec6509b-2ee4-4037-827d-9c331f86ef8d/Large/svietil-nik-svietodiodnyi-tieplichnyi-uss-70bio.pn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7984" y="4707405"/>
            <a:ext cx="2808312" cy="1831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0600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ru-RU" dirty="0" smtClean="0"/>
              <a:t>Таким образом, </a:t>
            </a:r>
          </a:p>
          <a:p>
            <a:pPr marL="0" indent="0" algn="ctr" eaLnBrk="1" hangingPunct="1">
              <a:buFontTx/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данные выступают как способ представления информации в определенной, фиксированной форме, пригодной для обработки, хранения и передачи. </a:t>
            </a:r>
          </a:p>
          <a:p>
            <a:pPr marL="0" indent="0" algn="just" eaLnBrk="1" hangingPunct="1">
              <a:buNone/>
            </a:pPr>
            <a:r>
              <a:rPr lang="ru-RU" sz="2800" dirty="0"/>
              <a:t>Разрабатывая ИС, никогда не следует забывать, для кого они (системы) создаются и кто будет их использовать (воспринимать информацию в них). </a:t>
            </a:r>
          </a:p>
          <a:p>
            <a:pPr marL="0" indent="0" algn="ctr" eaLnBrk="1" hangingPunct="1">
              <a:buFontTx/>
              <a:buNone/>
            </a:pPr>
            <a:endParaRPr lang="ru-RU" dirty="0" smtClean="0"/>
          </a:p>
        </p:txBody>
      </p:sp>
      <p:sp>
        <p:nvSpPr>
          <p:cNvPr id="1024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Информация и данные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0"/>
            <a:ext cx="6248400" cy="1096963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latin typeface="+mn-lt"/>
                <a:ea typeface="+mn-ea"/>
                <a:cs typeface="+mn-cs"/>
              </a:rPr>
              <a:t>Определение понятия информации в ИС</a:t>
            </a:r>
            <a:endParaRPr lang="ru-RU" b="1" dirty="0" smtClean="0"/>
          </a:p>
        </p:txBody>
      </p:sp>
      <p:sp>
        <p:nvSpPr>
          <p:cNvPr id="1229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ru-RU" sz="2600" b="1" i="1" dirty="0" smtClean="0">
                <a:solidFill>
                  <a:srgbClr val="FF0000"/>
                </a:solidFill>
              </a:rPr>
              <a:t>Информация есть данные, которым придается некоторый смысл (интерпретация) в конкретной ситуации в рамках некоторой системы понятий. Информация представляется посредством кодирования данных и извлекается путем их декодирования и интерпретации. </a:t>
            </a:r>
          </a:p>
          <a:p>
            <a:pPr marL="0" indent="0" algn="just" eaLnBrk="1" hangingPunct="1">
              <a:buNone/>
            </a:pPr>
            <a:r>
              <a:rPr lang="ru-RU" sz="2600" dirty="0"/>
              <a:t>В этом определении фиксируется три основных преобразования информации и данных в процессе их обработки в ИС: </a:t>
            </a:r>
            <a:r>
              <a:rPr lang="ru-RU" sz="2600" b="1" i="1" dirty="0">
                <a:solidFill>
                  <a:srgbClr val="FF0000"/>
                </a:solidFill>
              </a:rPr>
              <a:t>информация-данные, данные-данные, данные-информация</a:t>
            </a:r>
            <a:r>
              <a:rPr lang="ru-RU" sz="2600" dirty="0">
                <a:solidFill>
                  <a:srgbClr val="FF0000"/>
                </a:solidFill>
              </a:rPr>
              <a:t>.</a:t>
            </a:r>
          </a:p>
          <a:p>
            <a:pPr marL="0" indent="0" algn="ctr" eaLnBrk="1" hangingPunct="1">
              <a:buFontTx/>
              <a:buNone/>
            </a:pPr>
            <a:endParaRPr lang="ru-RU" sz="2600" b="1" i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ершина горы">
  <a:themeElements>
    <a:clrScheme name="Вершина горы 8">
      <a:dk1>
        <a:srgbClr val="404B3D"/>
      </a:dk1>
      <a:lt1>
        <a:srgbClr val="FFFFFF"/>
      </a:lt1>
      <a:dk2>
        <a:srgbClr val="A7A491"/>
      </a:dk2>
      <a:lt2>
        <a:srgbClr val="CCD0CA"/>
      </a:lt2>
      <a:accent1>
        <a:srgbClr val="33CCCC"/>
      </a:accent1>
      <a:accent2>
        <a:srgbClr val="004E4C"/>
      </a:accent2>
      <a:accent3>
        <a:srgbClr val="D0CFC7"/>
      </a:accent3>
      <a:accent4>
        <a:srgbClr val="DADADA"/>
      </a:accent4>
      <a:accent5>
        <a:srgbClr val="ADE2E2"/>
      </a:accent5>
      <a:accent6>
        <a:srgbClr val="004644"/>
      </a:accent6>
      <a:hlink>
        <a:srgbClr val="477781"/>
      </a:hlink>
      <a:folHlink>
        <a:srgbClr val="85CC74"/>
      </a:folHlink>
    </a:clrScheme>
    <a:fontScheme name="Вершина гор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ершина горы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db2004167l">
  <a:themeElements>
    <a:clrScheme name="Тема Office 3">
      <a:dk1>
        <a:srgbClr val="132767"/>
      </a:dk1>
      <a:lt1>
        <a:srgbClr val="FFFFFF"/>
      </a:lt1>
      <a:dk2>
        <a:srgbClr val="184BB2"/>
      </a:dk2>
      <a:lt2>
        <a:srgbClr val="C0C0C0"/>
      </a:lt2>
      <a:accent1>
        <a:srgbClr val="22A2E2"/>
      </a:accent1>
      <a:accent2>
        <a:srgbClr val="81CFEB"/>
      </a:accent2>
      <a:accent3>
        <a:srgbClr val="FFFFFF"/>
      </a:accent3>
      <a:accent4>
        <a:srgbClr val="0E2057"/>
      </a:accent4>
      <a:accent5>
        <a:srgbClr val="ABCEEE"/>
      </a:accent5>
      <a:accent6>
        <a:srgbClr val="74BBD5"/>
      </a:accent6>
      <a:hlink>
        <a:srgbClr val="55ABA9"/>
      </a:hlink>
      <a:folHlink>
        <a:srgbClr val="DCCA42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E3558"/>
        </a:dk1>
        <a:lt1>
          <a:srgbClr val="FFFFFF"/>
        </a:lt1>
        <a:dk2>
          <a:srgbClr val="006666"/>
        </a:dk2>
        <a:lt2>
          <a:srgbClr val="969696"/>
        </a:lt2>
        <a:accent1>
          <a:srgbClr val="E3BE05"/>
        </a:accent1>
        <a:accent2>
          <a:srgbClr val="4BC77A"/>
        </a:accent2>
        <a:accent3>
          <a:srgbClr val="FFFFFF"/>
        </a:accent3>
        <a:accent4>
          <a:srgbClr val="0A2C4A"/>
        </a:accent4>
        <a:accent5>
          <a:srgbClr val="EFDBAA"/>
        </a:accent5>
        <a:accent6>
          <a:srgbClr val="43B46E"/>
        </a:accent6>
        <a:hlink>
          <a:srgbClr val="CC3300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55238D"/>
        </a:dk1>
        <a:lt1>
          <a:srgbClr val="FFFFFF"/>
        </a:lt1>
        <a:dk2>
          <a:srgbClr val="754ECC"/>
        </a:dk2>
        <a:lt2>
          <a:srgbClr val="C0C0C0"/>
        </a:lt2>
        <a:accent1>
          <a:srgbClr val="869EEC"/>
        </a:accent1>
        <a:accent2>
          <a:srgbClr val="EFA441"/>
        </a:accent2>
        <a:accent3>
          <a:srgbClr val="FFFFFF"/>
        </a:accent3>
        <a:accent4>
          <a:srgbClr val="471C78"/>
        </a:accent4>
        <a:accent5>
          <a:srgbClr val="C3CCF4"/>
        </a:accent5>
        <a:accent6>
          <a:srgbClr val="D9943A"/>
        </a:accent6>
        <a:hlink>
          <a:srgbClr val="63C398"/>
        </a:hlink>
        <a:folHlink>
          <a:srgbClr val="AAC85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132767"/>
        </a:dk1>
        <a:lt1>
          <a:srgbClr val="FFFFFF"/>
        </a:lt1>
        <a:dk2>
          <a:srgbClr val="184BB2"/>
        </a:dk2>
        <a:lt2>
          <a:srgbClr val="C0C0C0"/>
        </a:lt2>
        <a:accent1>
          <a:srgbClr val="22A2E2"/>
        </a:accent1>
        <a:accent2>
          <a:srgbClr val="81CFEB"/>
        </a:accent2>
        <a:accent3>
          <a:srgbClr val="FFFFFF"/>
        </a:accent3>
        <a:accent4>
          <a:srgbClr val="0E2057"/>
        </a:accent4>
        <a:accent5>
          <a:srgbClr val="ABCEEE"/>
        </a:accent5>
        <a:accent6>
          <a:srgbClr val="74BBD5"/>
        </a:accent6>
        <a:hlink>
          <a:srgbClr val="55ABA9"/>
        </a:hlink>
        <a:folHlink>
          <a:srgbClr val="DCCA4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1696</TotalTime>
  <Words>928</Words>
  <Application>Microsoft Office PowerPoint</Application>
  <PresentationFormat>Экран (4:3)</PresentationFormat>
  <Paragraphs>140</Paragraphs>
  <Slides>21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4" baseType="lpstr">
      <vt:lpstr>Вершина горы</vt:lpstr>
      <vt:lpstr>cdb2004167l</vt:lpstr>
      <vt:lpstr>Image</vt:lpstr>
      <vt:lpstr>Основные понятия</vt:lpstr>
      <vt:lpstr>Цель урока </vt:lpstr>
      <vt:lpstr>Информация как  социальный ресурс</vt:lpstr>
      <vt:lpstr>Информация как  социальный ресурс</vt:lpstr>
      <vt:lpstr>Информация как  социальный ресурс</vt:lpstr>
      <vt:lpstr>Информация и данные</vt:lpstr>
      <vt:lpstr>Информация и данные</vt:lpstr>
      <vt:lpstr>Информация и данные</vt:lpstr>
      <vt:lpstr>Определение понятия информации в ИС</vt:lpstr>
      <vt:lpstr>ИС библиотека</vt:lpstr>
      <vt:lpstr>Определение понятия информации в ИС</vt:lpstr>
      <vt:lpstr>Информационные системы</vt:lpstr>
      <vt:lpstr>Информационные системы</vt:lpstr>
      <vt:lpstr>Информационная модель  - что это?</vt:lpstr>
      <vt:lpstr>Информационная модель  - что это?</vt:lpstr>
      <vt:lpstr>Информация и  структуры данных</vt:lpstr>
      <vt:lpstr>Информация и  структуры данных</vt:lpstr>
      <vt:lpstr>Информация и  структуры данных</vt:lpstr>
      <vt:lpstr>Информация и  структуры данных</vt:lpstr>
      <vt:lpstr>Информация и  структуры данных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Базы данных</dc:title>
  <dc:creator>Макарова М.Е.</dc:creator>
  <cp:lastModifiedBy>HP</cp:lastModifiedBy>
  <cp:revision>127</cp:revision>
  <dcterms:created xsi:type="dcterms:W3CDTF">2006-10-20T15:12:50Z</dcterms:created>
  <dcterms:modified xsi:type="dcterms:W3CDTF">2017-11-06T08:55:19Z</dcterms:modified>
</cp:coreProperties>
</file>