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sldIdLst>
    <p:sldId id="256" r:id="rId2"/>
    <p:sldId id="261" r:id="rId3"/>
    <p:sldId id="262" r:id="rId4"/>
    <p:sldId id="263" r:id="rId5"/>
    <p:sldId id="264" r:id="rId6"/>
    <p:sldId id="276" r:id="rId7"/>
    <p:sldId id="282" r:id="rId8"/>
    <p:sldId id="271" r:id="rId9"/>
    <p:sldId id="286" r:id="rId10"/>
    <p:sldId id="279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5" autoAdjust="0"/>
    <p:restoredTop sz="94660"/>
  </p:normalViewPr>
  <p:slideViewPr>
    <p:cSldViewPr>
      <p:cViewPr varScale="1">
        <p:scale>
          <a:sx n="69" d="100"/>
          <a:sy n="69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895825-E687-448A-AF8D-4FF671CBA06E}" type="doc">
      <dgm:prSet loTypeId="urn:microsoft.com/office/officeart/2005/8/layout/cycle2" loCatId="cycle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CFB43-CDB9-46C1-938A-7046005F083B}">
      <dgm:prSet/>
      <dgm:spPr/>
      <dgm:t>
        <a:bodyPr/>
        <a:lstStyle/>
        <a:p>
          <a:pPr rtl="0"/>
          <a:r>
            <a:rPr lang="ru-RU" b="1" dirty="0" smtClean="0"/>
            <a:t>Дидактическая игра </a:t>
          </a:r>
          <a:r>
            <a:rPr lang="ru-RU" b="1" i="1" dirty="0" smtClean="0"/>
            <a:t>«Доскажи словечко»,</a:t>
          </a:r>
          <a:br>
            <a:rPr lang="ru-RU" b="1" i="1" dirty="0" smtClean="0"/>
          </a:br>
          <a:r>
            <a:rPr lang="ru-RU" b="1" i="1" dirty="0" smtClean="0"/>
            <a:t>«Угадай транспорт»</a:t>
          </a:r>
          <a:endParaRPr lang="ru-RU" dirty="0"/>
        </a:p>
      </dgm:t>
    </dgm:pt>
    <dgm:pt modelId="{B03BB21B-55EE-4A57-9D25-2802B5ADC10E}" type="parTrans" cxnId="{8ED1B466-6575-4FCC-BF31-F8E6F5C6E3DB}">
      <dgm:prSet/>
      <dgm:spPr/>
      <dgm:t>
        <a:bodyPr/>
        <a:lstStyle/>
        <a:p>
          <a:endParaRPr lang="ru-RU"/>
        </a:p>
      </dgm:t>
    </dgm:pt>
    <dgm:pt modelId="{54956A65-0C72-474B-87FE-0D699F81973E}" type="sibTrans" cxnId="{8ED1B466-6575-4FCC-BF31-F8E6F5C6E3DB}">
      <dgm:prSet/>
      <dgm:spPr/>
      <dgm:t>
        <a:bodyPr/>
        <a:lstStyle/>
        <a:p>
          <a:endParaRPr lang="ru-RU"/>
        </a:p>
      </dgm:t>
    </dgm:pt>
    <dgm:pt modelId="{F7038EE3-5E64-4A17-87B6-DF46C0A2B98D}" type="pres">
      <dgm:prSet presAssocID="{A2895825-E687-448A-AF8D-4FF671CBA06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DDEB1D-2B09-47F4-8827-F233C4EB8242}" type="pres">
      <dgm:prSet presAssocID="{9A4CFB43-CDB9-46C1-938A-7046005F083B}" presName="node" presStyleLbl="node1" presStyleIdx="0" presStyleCnt="1" custScaleX="159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44CBA8-7A1C-4728-B886-B3C7779E1CE1}" type="presOf" srcId="{9A4CFB43-CDB9-46C1-938A-7046005F083B}" destId="{53DDEB1D-2B09-47F4-8827-F233C4EB8242}" srcOrd="0" destOrd="0" presId="urn:microsoft.com/office/officeart/2005/8/layout/cycle2"/>
    <dgm:cxn modelId="{750BB681-1948-4507-800B-46FF54DC656D}" type="presOf" srcId="{A2895825-E687-448A-AF8D-4FF671CBA06E}" destId="{F7038EE3-5E64-4A17-87B6-DF46C0A2B98D}" srcOrd="0" destOrd="0" presId="urn:microsoft.com/office/officeart/2005/8/layout/cycle2"/>
    <dgm:cxn modelId="{8ED1B466-6575-4FCC-BF31-F8E6F5C6E3DB}" srcId="{A2895825-E687-448A-AF8D-4FF671CBA06E}" destId="{9A4CFB43-CDB9-46C1-938A-7046005F083B}" srcOrd="0" destOrd="0" parTransId="{B03BB21B-55EE-4A57-9D25-2802B5ADC10E}" sibTransId="{54956A65-0C72-474B-87FE-0D699F81973E}"/>
    <dgm:cxn modelId="{BD4B0258-1B9D-43C7-AF53-EDC90FD1951E}" type="presParOf" srcId="{F7038EE3-5E64-4A17-87B6-DF46C0A2B98D}" destId="{53DDEB1D-2B09-47F4-8827-F233C4EB824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DEB1D-2B09-47F4-8827-F233C4EB8242}">
      <dsp:nvSpPr>
        <dsp:cNvPr id="0" name=""/>
        <dsp:cNvSpPr/>
      </dsp:nvSpPr>
      <dsp:spPr>
        <a:xfrm>
          <a:off x="123445" y="874"/>
          <a:ext cx="7349444" cy="46067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Дидактическая игра </a:t>
          </a:r>
          <a:r>
            <a:rPr lang="ru-RU" sz="4500" b="1" i="1" kern="1200" dirty="0" smtClean="0"/>
            <a:t>«Доскажи словечко»,</a:t>
          </a:r>
          <a:br>
            <a:rPr lang="ru-RU" sz="4500" b="1" i="1" kern="1200" dirty="0" smtClean="0"/>
          </a:br>
          <a:r>
            <a:rPr lang="ru-RU" sz="4500" b="1" i="1" kern="1200" dirty="0" smtClean="0"/>
            <a:t>«Угадай транспорт»</a:t>
          </a:r>
          <a:endParaRPr lang="ru-RU" sz="4500" kern="1200" dirty="0"/>
        </a:p>
      </dsp:txBody>
      <dsp:txXfrm>
        <a:off x="1199746" y="675519"/>
        <a:ext cx="5196842" cy="3257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svetofor4pq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214313"/>
            <a:ext cx="8799513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86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222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81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96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786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575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303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619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57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109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094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6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6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828EEA-0640-4B71-A1BC-4BBD74E371F1}" type="slidenum">
              <a:rPr lang="ru-RU" altLang="ru-RU" smtClean="0">
                <a:solidFill>
                  <a:srgbClr val="0000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6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82078372"/>
              </p:ext>
            </p:extLst>
          </p:nvPr>
        </p:nvGraphicFramePr>
        <p:xfrm>
          <a:off x="1547664" y="116632"/>
          <a:ext cx="759633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212976"/>
            <a:ext cx="3600400" cy="2160240"/>
          </a:xfrm>
        </p:spPr>
        <p:txBody>
          <a:bodyPr>
            <a:normAutofit fontScale="55000" lnSpcReduction="20000"/>
          </a:bodyPr>
          <a:lstStyle/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l"/>
            <a:endParaRPr lang="ru-RU" dirty="0" smtClean="0"/>
          </a:p>
          <a:p>
            <a:pPr algn="l"/>
            <a:endParaRPr lang="ru-RU" dirty="0"/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Лесникова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И.Ю.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35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036637" y="4797152"/>
            <a:ext cx="35353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по улице идёт,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работу всех везёт.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на тонких курьих ножках</a:t>
            </a:r>
            <a:endParaRPr lang="ru-RU" altLang="ru-RU" sz="2000" b="1" i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в резиновых сапожках.</a:t>
            </a: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C:\Users\Татьяна\Pictures\Открытки, картинки\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ellipse">
            <a:avLst/>
          </a:prstGeom>
          <a:noFill/>
        </p:spPr>
      </p:pic>
      <p:pic>
        <p:nvPicPr>
          <p:cNvPr id="5" name="Picture 2" descr="C:\Users\Татьяна\Pictures\big_main.jpg"/>
          <p:cNvPicPr>
            <a:picLocks noChangeAspect="1" noChangeArrowheads="1"/>
          </p:cNvPicPr>
          <p:nvPr/>
        </p:nvPicPr>
        <p:blipFill>
          <a:blip r:embed="rId3" cstate="print"/>
          <a:srcRect l="3932" t="9052" r="5113" b="12199"/>
          <a:stretch>
            <a:fillRect/>
          </a:stretch>
        </p:blipFill>
        <p:spPr bwMode="auto">
          <a:xfrm>
            <a:off x="827585" y="836712"/>
            <a:ext cx="7344816" cy="539921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7391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5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7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</a:p>
          <a:p>
            <a:pPr marL="0" indent="0" algn="ctr">
              <a:buNone/>
            </a:pPr>
            <a:endParaRPr lang="ru-RU" sz="72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 Интернет - ресурсы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F:\pdd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852936"/>
            <a:ext cx="2531110" cy="32270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964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110239" y="5085184"/>
            <a:ext cx="6192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имеет по три глаза,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не смотрит ими сразу,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дороге с давних пор нам мигает ... 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3" name="Picture 5" descr="C:\Users\Татьяна\Pictures\Открытки, картинки\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ellipse">
            <a:avLst/>
          </a:prstGeom>
          <a:noFill/>
        </p:spPr>
      </p:pic>
      <p:pic>
        <p:nvPicPr>
          <p:cNvPr id="7" name="Picture 34" descr="03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908050"/>
            <a:ext cx="1655762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http://mdou24balahna.edusite.ru/images/svetof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125538"/>
            <a:ext cx="2917825" cy="557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16004"/>
            <a:ext cx="8352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Игра </a:t>
            </a:r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«Доскажи словечко»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01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ChangeArrowheads="1"/>
          </p:cNvSpPr>
          <p:nvPr/>
        </p:nvSpPr>
        <p:spPr bwMode="auto">
          <a:xfrm>
            <a:off x="3924300" y="1700213"/>
            <a:ext cx="1079500" cy="2881312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35" name="Oval 8"/>
          <p:cNvSpPr>
            <a:spLocks noChangeArrowheads="1"/>
          </p:cNvSpPr>
          <p:nvPr/>
        </p:nvSpPr>
        <p:spPr bwMode="auto">
          <a:xfrm>
            <a:off x="4067175" y="1916113"/>
            <a:ext cx="720725" cy="720725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8436" name="Oval 10"/>
          <p:cNvSpPr>
            <a:spLocks noChangeArrowheads="1"/>
          </p:cNvSpPr>
          <p:nvPr/>
        </p:nvSpPr>
        <p:spPr bwMode="auto">
          <a:xfrm>
            <a:off x="4067175" y="3716338"/>
            <a:ext cx="7207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37" name="Line 11"/>
          <p:cNvSpPr>
            <a:spLocks noChangeShapeType="1"/>
          </p:cNvSpPr>
          <p:nvPr/>
        </p:nvSpPr>
        <p:spPr bwMode="auto">
          <a:xfrm flipH="1">
            <a:off x="3779838" y="6165850"/>
            <a:ext cx="1439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8" name="Rectangle 12"/>
          <p:cNvSpPr>
            <a:spLocks noChangeArrowheads="1"/>
          </p:cNvSpPr>
          <p:nvPr/>
        </p:nvSpPr>
        <p:spPr bwMode="auto">
          <a:xfrm>
            <a:off x="4284663" y="4581525"/>
            <a:ext cx="395287" cy="1560513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8439" name="Oval 13"/>
          <p:cNvSpPr>
            <a:spLocks noChangeArrowheads="1"/>
          </p:cNvSpPr>
          <p:nvPr/>
        </p:nvSpPr>
        <p:spPr bwMode="auto">
          <a:xfrm>
            <a:off x="4067175" y="2781300"/>
            <a:ext cx="720725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53263" name="Запи215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638" y="-762000"/>
            <a:ext cx="233362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2" descr="D:\картинки\детские картинки-блестяшки анимашки\11abbf1373b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571750"/>
            <a:ext cx="27146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937632" y="4841875"/>
            <a:ext cx="33845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Красный свет нам говорит: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Стоп!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Опасно!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Путь ... </a:t>
            </a:r>
            <a:endParaRPr lang="ru-RU" alt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12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63"/>
                </p:tgtEl>
              </p:cMediaNode>
            </p:audio>
          </p:childTnLst>
        </p:cTn>
      </p:par>
    </p:tnLst>
    <p:bldLst>
      <p:bldP spid="18435" grpId="0" animBg="1"/>
      <p:bldP spid="184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ChangeArrowheads="1"/>
          </p:cNvSpPr>
          <p:nvPr/>
        </p:nvSpPr>
        <p:spPr bwMode="auto">
          <a:xfrm>
            <a:off x="3733800" y="1676400"/>
            <a:ext cx="1079500" cy="28797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9459" name="Oval 8"/>
          <p:cNvSpPr>
            <a:spLocks noChangeArrowheads="1"/>
          </p:cNvSpPr>
          <p:nvPr/>
        </p:nvSpPr>
        <p:spPr bwMode="auto">
          <a:xfrm>
            <a:off x="3924300" y="1844675"/>
            <a:ext cx="719138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9460" name="Oval 9"/>
          <p:cNvSpPr>
            <a:spLocks noChangeArrowheads="1"/>
          </p:cNvSpPr>
          <p:nvPr/>
        </p:nvSpPr>
        <p:spPr bwMode="auto">
          <a:xfrm>
            <a:off x="3924300" y="2708275"/>
            <a:ext cx="719138" cy="720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9461" name="Oval 10"/>
          <p:cNvSpPr>
            <a:spLocks noChangeArrowheads="1"/>
          </p:cNvSpPr>
          <p:nvPr/>
        </p:nvSpPr>
        <p:spPr bwMode="auto">
          <a:xfrm>
            <a:off x="3924300" y="3573463"/>
            <a:ext cx="719138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9462" name="Line 11"/>
          <p:cNvSpPr>
            <a:spLocks noChangeShapeType="1"/>
          </p:cNvSpPr>
          <p:nvPr/>
        </p:nvSpPr>
        <p:spPr bwMode="auto">
          <a:xfrm flipH="1">
            <a:off x="3563938" y="6237288"/>
            <a:ext cx="14398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3" name="Rectangle 12"/>
          <p:cNvSpPr>
            <a:spLocks noChangeArrowheads="1"/>
          </p:cNvSpPr>
          <p:nvPr/>
        </p:nvSpPr>
        <p:spPr bwMode="auto">
          <a:xfrm>
            <a:off x="4067175" y="4581525"/>
            <a:ext cx="381000" cy="1619250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55310" name="Запи217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638" y="-533400"/>
            <a:ext cx="233362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2" descr="D:\картинки\детские картинки-блестяшки анимашки\11abbf1373b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571750"/>
            <a:ext cx="27146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1010349" y="4958773"/>
            <a:ext cx="32416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Жёлтый свет – предупрежденье: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Жди сигнала для ... </a:t>
            </a:r>
            <a:endParaRPr lang="ru-RU" alt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83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310"/>
                </p:tgtEl>
              </p:cMediaNode>
            </p:audio>
          </p:childTnLst>
        </p:cTn>
      </p:par>
    </p:tnLst>
    <p:bldLst>
      <p:bldP spid="19460" grpId="0" animBg="1"/>
      <p:bldP spid="194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ChangeArrowheads="1"/>
          </p:cNvSpPr>
          <p:nvPr/>
        </p:nvSpPr>
        <p:spPr bwMode="auto">
          <a:xfrm>
            <a:off x="3879850" y="1664277"/>
            <a:ext cx="1079500" cy="28797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0483" name="Oval 7"/>
          <p:cNvSpPr>
            <a:spLocks noChangeArrowheads="1"/>
          </p:cNvSpPr>
          <p:nvPr/>
        </p:nvSpPr>
        <p:spPr bwMode="auto">
          <a:xfrm>
            <a:off x="4066164" y="1793442"/>
            <a:ext cx="7207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0484" name="Oval 8"/>
          <p:cNvSpPr>
            <a:spLocks noChangeArrowheads="1"/>
          </p:cNvSpPr>
          <p:nvPr/>
        </p:nvSpPr>
        <p:spPr bwMode="auto">
          <a:xfrm>
            <a:off x="4066164" y="2709862"/>
            <a:ext cx="720725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0485" name="Oval 9"/>
          <p:cNvSpPr>
            <a:spLocks noChangeArrowheads="1"/>
          </p:cNvSpPr>
          <p:nvPr/>
        </p:nvSpPr>
        <p:spPr bwMode="auto">
          <a:xfrm>
            <a:off x="4079874" y="3590596"/>
            <a:ext cx="720725" cy="720725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0486" name="Line 10"/>
          <p:cNvSpPr>
            <a:spLocks noChangeShapeType="1"/>
          </p:cNvSpPr>
          <p:nvPr/>
        </p:nvSpPr>
        <p:spPr bwMode="auto">
          <a:xfrm flipH="1">
            <a:off x="3720304" y="6131502"/>
            <a:ext cx="14398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7" name="Rectangle 11"/>
          <p:cNvSpPr>
            <a:spLocks noChangeArrowheads="1"/>
          </p:cNvSpPr>
          <p:nvPr/>
        </p:nvSpPr>
        <p:spPr bwMode="auto">
          <a:xfrm>
            <a:off x="4249736" y="4544002"/>
            <a:ext cx="381000" cy="1587500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57357" name="Запи217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638" y="-609600"/>
            <a:ext cx="233362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2" descr="D:\картинки\детские картинки-блестяшки анимашки\11abbf1373b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492375"/>
            <a:ext cx="27146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1145374" y="4983739"/>
            <a:ext cx="3455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зеленый говорит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Проходите, путь…</a:t>
            </a: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639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99 -0.00278 L -0.62101 0.0076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7"/>
                </p:tgtEl>
              </p:cMediaNode>
            </p:audio>
          </p:childTnLst>
        </p:cTn>
      </p:par>
    </p:tnLst>
    <p:bldLst>
      <p:bldP spid="20485" grpId="0" animBg="1"/>
      <p:bldP spid="20490" grpId="0"/>
      <p:bldP spid="2049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109241" y="4150062"/>
            <a:ext cx="56165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городах глубокой ночью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Спят автобус и трамвай.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транспорт нужен срочно –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машину вызывай.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приедет: «Я свободна!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Довезу куда угодно!» </a:t>
            </a: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3236" y="149731"/>
            <a:ext cx="805380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Игра «Угадай транспорт»</a:t>
            </a:r>
          </a:p>
        </p:txBody>
      </p:sp>
      <p:pic>
        <p:nvPicPr>
          <p:cNvPr id="5" name="Picture 11" descr="C:\Users\Татьяна\Pictures\Открытки, картинки\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830997"/>
            <a:ext cx="3810000" cy="3810000"/>
          </a:xfrm>
          <a:prstGeom prst="ellipse">
            <a:avLst/>
          </a:prstGeom>
          <a:noFill/>
        </p:spPr>
      </p:pic>
      <p:pic>
        <p:nvPicPr>
          <p:cNvPr id="6" name="Picture 2" descr="C:\Users\Татьяна\Pictures\такс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236" y="980728"/>
            <a:ext cx="7408055" cy="50862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364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111968" y="5013176"/>
            <a:ext cx="5029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машина – бывалый солдат,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Пушки её наготове стоят.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пожаром вступает в решительный бой.</a:t>
            </a:r>
            <a:endParaRPr lang="ru-RU" altLang="ru-RU" sz="2000" b="1" i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заряжаются пушки? </a:t>
            </a: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Picture 11" descr="C:\Users\Татьяна\Pictures\Открытки, картинки\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5337" y="1203176"/>
            <a:ext cx="3810000" cy="3810000"/>
          </a:xfrm>
          <a:prstGeom prst="ellipse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4169" y="785001"/>
            <a:ext cx="7272337" cy="545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3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79" grpId="1"/>
      <p:bldP spid="24579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331640" y="4869160"/>
            <a:ext cx="70929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Машина с красным крестом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помощь к больному помчалась бегом.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этой машины особенный цвет: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будто халат белоснежный одет. 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C:\Users\Татьяна\Pictures\Открытки, картинки\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9981" y="1059160"/>
            <a:ext cx="3810000" cy="3810000"/>
          </a:xfrm>
          <a:prstGeom prst="ellipse">
            <a:avLst/>
          </a:prstGeom>
          <a:noFill/>
        </p:spPr>
      </p:pic>
      <p:pic>
        <p:nvPicPr>
          <p:cNvPr id="6" name="Picture 2" descr="C:\Users\Татьяна\Pictures\1251568436.jpg"/>
          <p:cNvPicPr>
            <a:picLocks noChangeAspect="1" noChangeArrowheads="1"/>
          </p:cNvPicPr>
          <p:nvPr/>
        </p:nvPicPr>
        <p:blipFill>
          <a:blip r:embed="rId3" cstate="print"/>
          <a:srcRect l="15913" t="10722" r="11420" b="8997"/>
          <a:stretch>
            <a:fillRect/>
          </a:stretch>
        </p:blipFill>
        <p:spPr bwMode="auto">
          <a:xfrm>
            <a:off x="1331640" y="1268760"/>
            <a:ext cx="6337300" cy="52514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64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Татьяна\Pictures\Открытки, картинки\question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ellipse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87624" y="5229200"/>
            <a:ext cx="2726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000066"/>
                </a:solidFill>
                <a:latin typeface="Times New Roman"/>
              </a:rPr>
              <a:t>Замигает синим глазом</a:t>
            </a:r>
            <a:br>
              <a:rPr lang="ru-RU" b="1" i="1" dirty="0">
                <a:solidFill>
                  <a:srgbClr val="000066"/>
                </a:solidFill>
                <a:latin typeface="Times New Roman"/>
              </a:rPr>
            </a:br>
            <a:r>
              <a:rPr lang="ru-RU" b="1" i="1" dirty="0">
                <a:solidFill>
                  <a:srgbClr val="000066"/>
                </a:solidFill>
                <a:latin typeface="Times New Roman"/>
              </a:rPr>
              <a:t>И в погоню рвётся сразу.</a:t>
            </a:r>
          </a:p>
        </p:txBody>
      </p:sp>
      <p:pic>
        <p:nvPicPr>
          <p:cNvPr id="5122" name="Picture 2" descr="http://www.ukazka.ru/img/dop/254319-mashina-metalicheskaya-inertcionnaya-1-32-mitsubishi-politciya-dps-svet-zvuk-otkr-dv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769" y="1085360"/>
            <a:ext cx="7326462" cy="486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63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pdd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174</Words>
  <Application>Microsoft Office PowerPoint</Application>
  <PresentationFormat>Экран (4:3)</PresentationFormat>
  <Paragraphs>49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pdd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RePack by Diakov</cp:lastModifiedBy>
  <cp:revision>16</cp:revision>
  <dcterms:created xsi:type="dcterms:W3CDTF">2016-03-21T18:40:54Z</dcterms:created>
  <dcterms:modified xsi:type="dcterms:W3CDTF">2017-11-04T18:40:33Z</dcterms:modified>
</cp:coreProperties>
</file>