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xn--d1aigcdmbw9e3a.xn--p1ai/wp-content/uploads/2017/04/10-Dracula-Castle-1068x68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7429552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sp>
        <p:nvSpPr>
          <p:cNvPr id="1026" name="Oval 2"/>
          <p:cNvSpPr>
            <a:spLocks noChangeArrowheads="1"/>
          </p:cNvSpPr>
          <p:nvPr/>
        </p:nvSpPr>
        <p:spPr bwMode="auto">
          <a:xfrm>
            <a:off x="3143240" y="1357299"/>
            <a:ext cx="785818" cy="785817"/>
          </a:xfrm>
          <a:prstGeom prst="ellipse">
            <a:avLst/>
          </a:prstGeom>
          <a:solidFill>
            <a:schemeClr val="tx1"/>
          </a:solidFill>
          <a:ln w="9525">
            <a:solidFill>
              <a:srgbClr val="8C0C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mtdata.ru/u2/photo1EA1/20916050123-0/original.jpg"/>
          <p:cNvPicPr/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3357554" y="1785926"/>
            <a:ext cx="708025" cy="398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История одного </a:t>
            </a:r>
            <a:r>
              <a:rPr lang="ru-RU" sz="4000" b="1" dirty="0" smtClean="0">
                <a:solidFill>
                  <a:srgbClr val="002060"/>
                </a:solidFill>
              </a:rPr>
              <a:t>Привидения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dirty="0" smtClean="0">
                <a:solidFill>
                  <a:srgbClr val="002060"/>
                </a:solidFill>
              </a:rPr>
              <a:t>(почти страшная сказка)</a:t>
            </a:r>
            <a:endParaRPr lang="ru-RU" sz="3100" dirty="0">
              <a:solidFill>
                <a:srgbClr val="002060"/>
              </a:solidFill>
              <a:cs typeface="David" pitchFamily="34" charset="-79"/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428992" y="214290"/>
            <a:ext cx="2214578" cy="571504"/>
          </a:xfrm>
          <a:prstGeom prst="flowChartPunchedTape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Е.Л.Алыпов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playcast.ru/uploads/2015/08/24/1480243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07249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" name="Рисунок 4" descr="http://xn--d1aigcdmbw9e3a.xn--p1ai/wp-content/uploads/2017/04/10-Dracula-Castle-1068x680.jpg"/>
          <p:cNvPicPr/>
          <p:nvPr/>
        </p:nvPicPr>
        <p:blipFill>
          <a:blip r:embed="rId3">
            <a:clrChange>
              <a:clrFrom>
                <a:srgbClr val="495166"/>
              </a:clrFrom>
              <a:clrTo>
                <a:srgbClr val="495166">
                  <a:alpha val="0"/>
                </a:srgbClr>
              </a:clrTo>
            </a:clrChange>
          </a:blip>
          <a:srcRect l="61052" r="20035" b="24229"/>
          <a:stretch>
            <a:fillRect/>
          </a:stretch>
        </p:blipFill>
        <p:spPr bwMode="auto">
          <a:xfrm flipH="1">
            <a:off x="5572132" y="1714488"/>
            <a:ext cx="235745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3214686"/>
            <a:ext cx="5929354" cy="335758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               </a:t>
            </a: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Тогда Утёнок крякнул громче:</a:t>
            </a:r>
          </a:p>
          <a:p>
            <a:pPr algn="ctr">
              <a:buNone/>
            </a:pP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                    - Кря! Кря!</a:t>
            </a:r>
          </a:p>
          <a:p>
            <a:pPr algn="ctr">
              <a:buNone/>
            </a:pP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       </a:t>
            </a: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Привидение </a:t>
            </a: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проснулось, осмотрело всё по сторонам и, ничего не обнаружив,  продолжило свой сон.</a:t>
            </a:r>
          </a:p>
          <a:p>
            <a:pPr algn="ctr">
              <a:buNone/>
            </a:pP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        Тогда Утёнок, осмелев, начал громко крякать:</a:t>
            </a:r>
          </a:p>
          <a:p>
            <a:pPr algn="ctr">
              <a:buNone/>
            </a:pPr>
            <a:r>
              <a:rPr lang="ru-RU" sz="3100" b="1" dirty="0" smtClean="0">
                <a:solidFill>
                  <a:schemeClr val="tx2">
                    <a:lumMod val="90000"/>
                  </a:schemeClr>
                </a:solidFill>
              </a:rPr>
              <a:t>       - Кря! Кря! Кря!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endParaRPr lang="ru-RU" b="1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2.depositphotos.com/1409882/5491/v/950/depositphotos_54919469-stock-illustration-mountain-village.jpg"/>
          <p:cNvPicPr/>
          <p:nvPr/>
        </p:nvPicPr>
        <p:blipFill>
          <a:blip r:embed="rId2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1643051"/>
            <a:ext cx="70723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https://st.depositphotos.com/1738826/3411/v/950/depositphotos_34114645-stock-illustration-funny-duck-cartoon-running.jpg"/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786314" y="3929066"/>
            <a:ext cx="1060173" cy="119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galerey-room.ru/images/150030_1413630030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429000"/>
            <a:ext cx="2214578" cy="2426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3352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Увидев Утёнка, </a:t>
            </a:r>
            <a:r>
              <a:rPr lang="ru-RU" sz="2400" b="1" dirty="0" smtClean="0">
                <a:solidFill>
                  <a:schemeClr val="tx2"/>
                </a:solidFill>
              </a:rPr>
              <a:t>Привидение </a:t>
            </a:r>
            <a:r>
              <a:rPr lang="ru-RU" sz="2400" b="1" dirty="0" smtClean="0">
                <a:solidFill>
                  <a:schemeClr val="tx2"/>
                </a:solidFill>
              </a:rPr>
              <a:t>начало гоняться за ним. Один раз прогнало </a:t>
            </a:r>
            <a:r>
              <a:rPr lang="ru-RU" sz="2400" b="1" dirty="0" smtClean="0">
                <a:solidFill>
                  <a:schemeClr val="tx2"/>
                </a:solidFill>
              </a:rPr>
              <a:t>Привидение </a:t>
            </a:r>
            <a:r>
              <a:rPr lang="ru-RU" sz="2400" b="1" dirty="0" smtClean="0">
                <a:solidFill>
                  <a:schemeClr val="tx2"/>
                </a:solidFill>
              </a:rPr>
              <a:t>глупого Утёнка вокруг башни, другой, третий, пока тот не убежал  и  не скрылся в своей деревне.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3214678" y="214290"/>
            <a:ext cx="2857520" cy="264320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mtdata.ru/u2/photo1EA1/20916050123-0/original.jpg"/>
          <p:cNvPicPr/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 flipH="1">
            <a:off x="5429256" y="571480"/>
            <a:ext cx="2187056" cy="125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http://333v.ru/uploads/b9/b97538712f6471ce755f5470f265896a.jpg"/>
          <p:cNvPicPr>
            <a:picLocks noGrp="1"/>
          </p:cNvPicPr>
          <p:nvPr>
            <p:ph idx="1"/>
          </p:nvPr>
        </p:nvPicPr>
        <p:blipFill>
          <a:blip r:embed="rId3">
            <a:clrChange>
              <a:clrFrom>
                <a:srgbClr val="11294F"/>
              </a:clrFrom>
              <a:clrTo>
                <a:srgbClr val="11294F">
                  <a:alpha val="0"/>
                </a:srgbClr>
              </a:clrTo>
            </a:clrChange>
          </a:blip>
          <a:srcRect l="60289" r="13415" b="34188"/>
          <a:stretch>
            <a:fillRect/>
          </a:stretch>
        </p:blipFill>
        <p:spPr bwMode="auto">
          <a:xfrm>
            <a:off x="5643570" y="2143116"/>
            <a:ext cx="2757113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Рисунок 4" descr="https://images.vexels.com/media/users/17482/113930/preview2/1fcf1076235e53e70a2dfd9ac62690aa-space-rocket-vector-5.pn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000108"/>
            <a:ext cx="378621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496"/>
            <a:ext cx="5614998" cy="321471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Сильно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 рассердилось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Привидение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на непрошенных гостей. А тут ещё пролетевшая ракета ярко осветила деревню, одинокое дерево, крепость с её башней и само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Привидение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</a:b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3-eu-west-1.amazonaws.com/files.surfory.com/uploads/2015/12/9/557069651f395d75238b4568/1280x/56683f49bd0470dd5e8b4582.jpg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214553"/>
            <a:ext cx="7929618" cy="41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20002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90000"/>
                  </a:schemeClr>
                </a:solidFill>
              </a:rPr>
              <a:t>Разгневалось </a:t>
            </a:r>
            <a:r>
              <a:rPr lang="ru-RU" sz="2800" b="1" dirty="0" smtClean="0">
                <a:solidFill>
                  <a:schemeClr val="tx2">
                    <a:lumMod val="90000"/>
                  </a:schemeClr>
                </a:solidFill>
              </a:rPr>
              <a:t>Привидение</a:t>
            </a:r>
            <a:r>
              <a:rPr lang="ru-RU" sz="2800" b="1" dirty="0" smtClean="0">
                <a:solidFill>
                  <a:schemeClr val="tx2">
                    <a:lumMod val="90000"/>
                  </a:schemeClr>
                </a:solidFill>
              </a:rPr>
              <a:t>, схватило крепость и башню и унеслось в другую страну,  туда,  где больше ему  никто не мешал спать.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7" name="Рисунок 6" descr="http://galerey-room.ru/images/150030_1413630030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43636" y="2000240"/>
            <a:ext cx="1783080" cy="178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g1.joyreactor.cc/pics/post/full/%D0%B3%D0%B8%D1%84%D0%BA%D0%B8-%D0%BA%D1%80%D0%B0%D1%81%D0%B8%D0%B2%D1%8B%D0%B5-%D0%BA%D0%B0%D1%80%D1%82%D0%B8%D0%BD%D0%BA%D0%B8-%D0%BC%D0%B5%D1%82%D0%B5%D0%BE%D1%80%D0%B8%D1%82-2621631.gif"/>
          <p:cNvPicPr/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7320" r="3268" b="11475"/>
          <a:stretch>
            <a:fillRect/>
          </a:stretch>
        </p:blipFill>
        <p:spPr bwMode="auto">
          <a:xfrm flipH="1">
            <a:off x="1214414" y="3214686"/>
            <a:ext cx="7072360" cy="200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www.playcast.ru/uploads/2016/07/08/1922547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571876"/>
            <a:ext cx="1714511" cy="1500198"/>
          </a:xfrm>
          <a:prstGeom prst="ellipse">
            <a:avLst/>
          </a:prstGeom>
          <a:ln w="63500" cap="rnd">
            <a:gradFill>
              <a:gsLst>
                <a:gs pos="37000">
                  <a:schemeClr val="bg1">
                    <a:lumMod val="95000"/>
                    <a:lumOff val="5000"/>
                    <a:alpha val="6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1214422"/>
            <a:ext cx="4543428" cy="48577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В одной дальней стране вот уже много лет одиноко стоит крепость. Кем и когда она была построена, никто не знает. Время шло, крепость ветшала, лишь чёрная башня возвышалась над её стенами.</a:t>
            </a:r>
            <a:endParaRPr lang="ru-RU" sz="3200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Содержимое 3" descr="http://xn--d1aigcdmbw9e3a.xn--p1ai/wp-content/uploads/2017/04/10-Dracula-Castle-1068x680.jpg"/>
          <p:cNvPicPr>
            <a:picLocks noGrp="1"/>
          </p:cNvPicPr>
          <p:nvPr>
            <p:ph idx="1"/>
          </p:nvPr>
        </p:nvPicPr>
        <p:blipFill>
          <a:blip r:embed="rId2"/>
          <a:srcRect l="44031" t="1041" r="7221" b="19271"/>
          <a:stretch>
            <a:fillRect/>
          </a:stretch>
        </p:blipFill>
        <p:spPr bwMode="auto">
          <a:xfrm>
            <a:off x="428596" y="1500174"/>
            <a:ext cx="3571900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playcast.ru/uploads/2016/07/08/19225470.jpg"/>
          <p:cNvPicPr/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42910" y="1643050"/>
            <a:ext cx="3643338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4876" y="142852"/>
            <a:ext cx="3971924" cy="600079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Темными вечерами казалось, что купол башни касается ночного неба. Холодные звёзды тускло освещали очертания древних  строений. Всё вокруг выглядело настолько неприветливо, что любого, кто оказывался в этих местах,  охватывал страх.</a:t>
            </a:r>
            <a:endParaRPr lang="ru-RU" sz="28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186766" cy="228601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Но эта крепость приглянулась </a:t>
            </a:r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Привидению</a:t>
            </a:r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. Как  только наступала ночь, </a:t>
            </a:r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Привидение </a:t>
            </a:r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прилетало к полуразрушенным стенам. Оно один раз облетело вокруг крепости, другой, третий. Когда </a:t>
            </a:r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Привидение </a:t>
            </a:r>
            <a:r>
              <a:rPr lang="ru-RU" sz="27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чувствовало себя в безопасности, то опускалось на купол башни и ложилось спать.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8" name="Содержимое 7" descr="http://333v.ru/uploads/b9/b97538712f6471ce755f5470f265896a.jpg"/>
          <p:cNvPicPr>
            <a:picLocks noGrp="1"/>
          </p:cNvPicPr>
          <p:nvPr>
            <p:ph sz="half" idx="1"/>
          </p:nvPr>
        </p:nvPicPr>
        <p:blipFill>
          <a:blip r:embed="rId2">
            <a:clrChange>
              <a:clrFrom>
                <a:srgbClr val="1B396B"/>
              </a:clrFrom>
              <a:clrTo>
                <a:srgbClr val="1B396B">
                  <a:alpha val="0"/>
                </a:srgbClr>
              </a:clrTo>
            </a:clrChange>
          </a:blip>
          <a:srcRect l="60289" r="13415" b="34188"/>
          <a:stretch>
            <a:fillRect/>
          </a:stretch>
        </p:blipFill>
        <p:spPr bwMode="auto">
          <a:xfrm flipH="1">
            <a:off x="857224" y="2357430"/>
            <a:ext cx="292895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Рисунок 9" descr="http://www.photoforum.ru/f/photo/000/532/532109_72.jpg"/>
          <p:cNvPicPr/>
          <p:nvPr/>
        </p:nvPicPr>
        <p:blipFill>
          <a:blip r:embed="rId3">
            <a:clrChange>
              <a:clrFrom>
                <a:srgbClr val="2D3827"/>
              </a:clrFrom>
              <a:clrTo>
                <a:srgbClr val="2D3827">
                  <a:alpha val="0"/>
                </a:srgbClr>
              </a:clrTo>
            </a:clrChange>
          </a:blip>
          <a:srcRect l="65105"/>
          <a:stretch>
            <a:fillRect/>
          </a:stretch>
        </p:blipFill>
        <p:spPr bwMode="auto">
          <a:xfrm>
            <a:off x="5286380" y="2500306"/>
            <a:ext cx="307183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" name="Рисунок 11" descr="http://mtdata.ru/u2/photo1EA1/20916050123-0/original.jpg"/>
          <p:cNvPicPr/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-57000"/>
          </a:blip>
          <a:srcRect/>
          <a:stretch>
            <a:fillRect/>
          </a:stretch>
        </p:blipFill>
        <p:spPr bwMode="auto">
          <a:xfrm>
            <a:off x="4643438" y="2857496"/>
            <a:ext cx="2571768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https://st2.depositphotos.com/1409882/5491/v/950/depositphotos_54919469-stock-illustration-mountain-village.jpg"/>
          <p:cNvPicPr>
            <a:picLocks noGrp="1"/>
          </p:cNvPicPr>
          <p:nvPr>
            <p:ph sz="half" idx="2"/>
          </p:nvPr>
        </p:nvPicPr>
        <p:blipFill>
          <a:blip r:embed="rId2">
            <a:clrChange>
              <a:clrFrom>
                <a:srgbClr val="C7EAFD"/>
              </a:clrFrom>
              <a:clrTo>
                <a:srgbClr val="C7EA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714356"/>
            <a:ext cx="771530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785794"/>
            <a:ext cx="4059936" cy="528638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      Как-то из соседней деревни в крепость забралась Собачка. Завидев спящее </a:t>
            </a: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Привидение</a:t>
            </a: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, она начала негромко  лаять: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     - Гав!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Лай оказался слишком тихим и ничуть не потревожил </a:t>
            </a: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Привидение</a:t>
            </a: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. Тогда осмелев, Собачка залаяла громче: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         - Гав! Гав! </a:t>
            </a:r>
            <a:endParaRPr lang="ru-RU" sz="2800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 descr="http://images.easyfreeclipart.com/1199/tags-cute-dog-cartooncartoon-namesdog-cartoon-picturesfunny--1199553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000636"/>
            <a:ext cx="1133475" cy="124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59936" cy="516733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      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Привидение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проснулось, осмотрелось по сторонам и, ничего не обнаружив, продолжило свой сон. Да и как было заметить Собачку, если она искусно пряталась за одиноким ветвистым деревом. 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      Совершенно осмелев, Собачка залилась громким лаем: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- Гав! Гав! Гав! </a:t>
            </a:r>
          </a:p>
          <a:p>
            <a:pPr>
              <a:buNone/>
            </a:pPr>
            <a:endParaRPr lang="ru-RU" b="1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Содержимое 4" descr="http://diysolarpanelsv.com/images/clipart-oak-tree-17.pn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142984"/>
            <a:ext cx="3921124" cy="4918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8" descr="https://fs00.infourok.ru/images/doc/13/17407/hello_html_439a06d5.pn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000504"/>
            <a:ext cx="1811085" cy="176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img1.joyreactor.cc/pics/post/full/%D0%9A%D0%BE%D0%BC%D0%B8%D0%BA%D1%81%D1%8B-%D0%B2%D0%BE%D1%80-%D0%BF%D1%80%D0%B8%D0%B2%D0%B8%D0%B4%D0%B5%D0%BD%D0%B8%D0%B5-%D0%9D%D0%B0%D0%B5%D0%B1%D0%B0%D0%BB-325591.jpeg"/>
          <p:cNvPicPr/>
          <p:nvPr/>
        </p:nvPicPr>
        <p:blipFill>
          <a:blip r:embed="rId2">
            <a:clrChange>
              <a:clrFrom>
                <a:srgbClr val="A28671"/>
              </a:clrFrom>
              <a:clrTo>
                <a:srgbClr val="A28671">
                  <a:alpha val="0"/>
                </a:srgbClr>
              </a:clrTo>
            </a:clrChange>
          </a:blip>
          <a:srcRect l="3850" t="12578" r="72454" b="10316"/>
          <a:stretch>
            <a:fillRect/>
          </a:stretch>
        </p:blipFill>
        <p:spPr bwMode="auto">
          <a:xfrm flipH="1">
            <a:off x="7572396" y="3286124"/>
            <a:ext cx="1406840" cy="26860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8" name="Овал 7"/>
          <p:cNvSpPr/>
          <p:nvPr/>
        </p:nvSpPr>
        <p:spPr>
          <a:xfrm>
            <a:off x="6072198" y="500042"/>
            <a:ext cx="1485904" cy="12858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Содержимое 4" descr="http://static.newauction.ru/offer_images/2016/10/15/08/big/G/g3cUYBXB9Nh/goljakhovskij_e_n_1902_1971_razvaliny_kreposti_v_belgrade_originalnyj_risunok_1950_e_gg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514353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    Увидев нарушителя спокойствия,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Привидение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разозлилось и  начало гоняться за Собачкой. Один раз прогнало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Привидение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глупую Собачку вокруг крепости, другой, третий, пока та  с визгом не убежала в свою деревню.</a:t>
            </a:r>
          </a:p>
          <a:p>
            <a:endParaRPr lang="ru-RU" dirty="0"/>
          </a:p>
        </p:txBody>
      </p:sp>
      <p:pic>
        <p:nvPicPr>
          <p:cNvPr id="6" name="Рисунок 5" descr="http://god-sobaki.ru/wp-content/uploads/2016/09/Draw-a-Cartoon-Dog-Step-25.jpg"/>
          <p:cNvPicPr/>
          <p:nvPr/>
        </p:nvPicPr>
        <p:blipFill>
          <a:blip r:embed="rId4" cstate="print">
            <a:clrChange>
              <a:clrFrom>
                <a:srgbClr val="DEDEF8"/>
              </a:clrFrom>
              <a:clrTo>
                <a:srgbClr val="DEDE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500570"/>
            <a:ext cx="15430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://st.gdefon.com/wallpapers_original/s/252794_trava_-nebo_-priroda_1920x1200_(www.GdeFon.ru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814393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Содержимое 4" descr="https://usercontent1.hubstatic.com/12383680_f496.jpg"/>
          <p:cNvPicPr>
            <a:picLocks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42"/>
          <a:stretch/>
        </p:blipFill>
        <p:spPr bwMode="auto">
          <a:xfrm flipH="1">
            <a:off x="6156176" y="3536157"/>
            <a:ext cx="27363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115328" cy="157163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У Собачки в деревне был друг Утёнок. И стала она рассказывать ему о том, что с ней произошло.</a:t>
            </a:r>
            <a:b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       - Вот это да! - восхищался Утёнок подвигами своей подружки. -  Пойду и я  напугаю 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Привидение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12" name="Рисунок 11" descr="https://igirl.today/wp-content/uploads/2017/04/maxresdefault.jpg"/>
          <p:cNvPicPr/>
          <p:nvPr/>
        </p:nvPicPr>
        <p:blipFill>
          <a:blip r:embed="rId4">
            <a:clrChange>
              <a:clrFrom>
                <a:srgbClr val="5B6268"/>
              </a:clrFrom>
              <a:clrTo>
                <a:srgbClr val="5B6268">
                  <a:alpha val="0"/>
                </a:srgbClr>
              </a:clrTo>
            </a:clrChange>
          </a:blip>
          <a:srcRect l="41304" r="30435"/>
          <a:stretch>
            <a:fillRect/>
          </a:stretch>
        </p:blipFill>
        <p:spPr bwMode="auto">
          <a:xfrm flipH="1">
            <a:off x="2571736" y="3357562"/>
            <a:ext cx="92869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-desktop.com/wps/World___Scotland_Crows_fly_over_the_ruins_of_a_castle_in_Scotland_107225_.jpg"/>
          <p:cNvPicPr/>
          <p:nvPr/>
        </p:nvPicPr>
        <p:blipFill>
          <a:blip r:embed="rId2"/>
          <a:srcRect l="18279" r="-53" b="46100"/>
          <a:stretch>
            <a:fillRect/>
          </a:stretch>
        </p:blipFill>
        <p:spPr bwMode="auto">
          <a:xfrm>
            <a:off x="2071670" y="2071678"/>
            <a:ext cx="6357948" cy="400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4059936" cy="5667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Отправился Утёнок к крепости,  и что-то страшновато ему стало. Добрался он до одинокого дерева, спрятался за ним и начал тихонько крякать:</a:t>
            </a:r>
          </a:p>
          <a:p>
            <a:pPr>
              <a:buNone/>
            </a:pPr>
            <a:r>
              <a:rPr lang="ru-RU" dirty="0" smtClean="0"/>
              <a:t>         - Кря!</a:t>
            </a:r>
          </a:p>
          <a:p>
            <a:pPr>
              <a:buNone/>
            </a:pPr>
            <a:r>
              <a:rPr lang="ru-RU" dirty="0" smtClean="0"/>
              <a:t>         Кряканье оказалось слишком тихим и ничуть не потревожило </a:t>
            </a:r>
            <a:r>
              <a:rPr lang="ru-RU" dirty="0" smtClean="0"/>
              <a:t>Привидение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Содержимое 4" descr="http://diysolarpanelsv.com/images/clipart-oak-tree-17.pn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786190"/>
            <a:ext cx="2928917" cy="278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t.depositphotos.com/1738826/3411/v/950/depositphotos_34114633-stock-illustration-cute-duck-cartoon-posing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857760"/>
            <a:ext cx="1133475" cy="1205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galerey-room.ru/images/150030_1413630030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14876" y="3714752"/>
            <a:ext cx="820102" cy="74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341</TotalTime>
  <Words>450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История одного Привидения (почти страшная сказка)</vt:lpstr>
      <vt:lpstr>В одной дальней стране вот уже много лет одиноко стоит крепость. Кем и когда она была построена, никто не знает. Время шло, крепость ветшала, лишь чёрная башня возвышалась над её стенами.</vt:lpstr>
      <vt:lpstr>Темными вечерами казалось, что купол башни касается ночного неба. Холодные звёзды тускло освещали очертания древних  строений. Всё вокруг выглядело настолько неприветливо, что любого, кто оказывался в этих местах,  охватывал страх.</vt:lpstr>
      <vt:lpstr>     Но эта крепость приглянулась Привидению. Как  только наступала ночь, Привидение прилетало к полуразрушенным стенам. Оно один раз облетело вокруг крепости, другой, третий. Когда Привидение чувствовало себя в безопасности, то опускалось на купол башни и ложилось спать. </vt:lpstr>
      <vt:lpstr>Слайд 5</vt:lpstr>
      <vt:lpstr>Слайд 6</vt:lpstr>
      <vt:lpstr>Слайд 7</vt:lpstr>
      <vt:lpstr>У Собачки в деревне был друг Утёнок. И стала она рассказывать ему о том, что с ней произошло.        - Вот это да! - восхищался Утёнок подвигами своей подружки. -  Пойду и я  напугаю Привидение.</vt:lpstr>
      <vt:lpstr>Слайд 9</vt:lpstr>
      <vt:lpstr>Слайд 10</vt:lpstr>
      <vt:lpstr>Увидев Утёнка, Привидение начало гоняться за ним. Один раз прогнало Привидение глупого Утёнка вокруг башни, другой, третий, пока тот не убежал  и  не скрылся в своей деревне.</vt:lpstr>
      <vt:lpstr>Сильно рассердилось Привидение на непрошенных гостей. А тут ещё пролетевшая ракета ярко осветила деревню, одинокое дерево, крепость с её башней и само Привидение. </vt:lpstr>
      <vt:lpstr>Разгневалось Привидение, схватило крепость и башню и унеслось в другую страну,  туда,  где больше ему  никто не мешал спать.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одного Приведения (почти страшная сказка)</dc:title>
  <dc:creator>Admin</dc:creator>
  <cp:lastModifiedBy>Admin</cp:lastModifiedBy>
  <cp:revision>56</cp:revision>
  <dcterms:created xsi:type="dcterms:W3CDTF">2017-11-30T15:46:25Z</dcterms:created>
  <dcterms:modified xsi:type="dcterms:W3CDTF">2018-01-08T13:56:19Z</dcterms:modified>
</cp:coreProperties>
</file>