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sldIdLst>
    <p:sldId id="277" r:id="rId2"/>
    <p:sldId id="262" r:id="rId3"/>
    <p:sldId id="268" r:id="rId4"/>
    <p:sldId id="267" r:id="rId5"/>
    <p:sldId id="259" r:id="rId6"/>
    <p:sldId id="269" r:id="rId7"/>
    <p:sldId id="272" r:id="rId8"/>
    <p:sldId id="258" r:id="rId9"/>
    <p:sldId id="273" r:id="rId10"/>
    <p:sldId id="260" r:id="rId11"/>
    <p:sldId id="256" r:id="rId12"/>
    <p:sldId id="261" r:id="rId13"/>
    <p:sldId id="265" r:id="rId14"/>
    <p:sldId id="266" r:id="rId15"/>
    <p:sldId id="275" r:id="rId16"/>
    <p:sldId id="279" r:id="rId17"/>
    <p:sldId id="280" r:id="rId18"/>
    <p:sldId id="281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1/10/2018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1/10/2018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3979FFF-CF1E-44CB-B0CD-6F6231AF2B72}" type="datetimeFigureOut">
              <a:rPr lang="ru-RU" smtClean="0"/>
              <a:pPr/>
              <a:t>10.01.2018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Скругленный прямоугольник 6"/>
          <p:cNvSpPr/>
          <p:nvPr userDrawn="1"/>
        </p:nvSpPr>
        <p:spPr>
          <a:xfrm>
            <a:off x="251520" y="260648"/>
            <a:ext cx="8640960" cy="633670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 descr="d87fd06b7144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380312" y="4653136"/>
            <a:ext cx="1420854" cy="2008021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17год аттестация\100_71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60648"/>
            <a:ext cx="4968552" cy="4061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683568" y="450912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 творческих способностей на уроках и внеурочных занятиях по технологии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924944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технологии МКОУ «СОШ№42» Голдина Л П.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larisa\Рабочий стол\Новая папка\104_0379.jpg"/>
          <p:cNvPicPr>
            <a:picLocks noChangeAspect="1" noChangeArrowheads="1"/>
          </p:cNvPicPr>
          <p:nvPr/>
        </p:nvPicPr>
        <p:blipFill>
          <a:blip r:embed="rId2" cstate="print"/>
          <a:srcRect t="14859"/>
          <a:stretch>
            <a:fillRect/>
          </a:stretch>
        </p:blipFill>
        <p:spPr bwMode="auto">
          <a:xfrm rot="5400000">
            <a:off x="692118" y="1548242"/>
            <a:ext cx="5929354" cy="37862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 and Settings\larisa\Мои документы\17год аттестация\103_87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7"/>
            <a:ext cx="6840760" cy="5554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Технология\Рабочий стол\2011 конкурс\100_2457.jpg"/>
          <p:cNvPicPr>
            <a:picLocks noChangeAspect="1" noChangeArrowheads="1"/>
          </p:cNvPicPr>
          <p:nvPr/>
        </p:nvPicPr>
        <p:blipFill>
          <a:blip r:embed="rId2" cstate="print"/>
          <a:srcRect t="12312" r="26662" b="16045"/>
          <a:stretch>
            <a:fillRect/>
          </a:stretch>
        </p:blipFill>
        <p:spPr bwMode="auto">
          <a:xfrm>
            <a:off x="2195736" y="548680"/>
            <a:ext cx="4469214" cy="583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1\Desktop\внеурочка\100_4430.jpg"/>
          <p:cNvPicPr>
            <a:picLocks noChangeAspect="1" noChangeArrowheads="1"/>
          </p:cNvPicPr>
          <p:nvPr/>
        </p:nvPicPr>
        <p:blipFill>
          <a:blip r:embed="rId2" cstate="print"/>
          <a:srcRect r="30155" b="18500"/>
          <a:stretch>
            <a:fillRect/>
          </a:stretch>
        </p:blipFill>
        <p:spPr bwMode="auto">
          <a:xfrm>
            <a:off x="1331640" y="404664"/>
            <a:ext cx="6834336" cy="5981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внеурочка\школа 147.JPG"/>
          <p:cNvPicPr/>
          <p:nvPr/>
        </p:nvPicPr>
        <p:blipFill>
          <a:blip r:embed="rId2" cstate="print"/>
          <a:srcRect l="5941" t="16456" b="3797"/>
          <a:stretch>
            <a:fillRect/>
          </a:stretch>
        </p:blipFill>
        <p:spPr bwMode="auto">
          <a:xfrm>
            <a:off x="755576" y="548680"/>
            <a:ext cx="7416824" cy="5256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внеурочка\школа 2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272808" cy="5832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IMG_20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1202951"/>
            <a:ext cx="5940425" cy="445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IMG_20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1202951"/>
            <a:ext cx="5940425" cy="445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IMG_20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1202951"/>
            <a:ext cx="5940425" cy="445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IMG_2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1202951"/>
            <a:ext cx="5940425" cy="445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«Творчество существует не только там, где оно создаёт великие исторические произведения, но и везде там, где человек воображает, комбинирует, изменяет и создаёт что- либо новое».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436510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Л. С. Выготский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D:\Documents and Settings\larisa\Мои документы\рукодельки\рукодельки2\9867d4f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7370" y="404664"/>
            <a:ext cx="3258725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83568" y="836712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Лакомник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437112"/>
            <a:ext cx="6336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Выполнила ученица 7 класса – Осинцева Ксения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573325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Руководитель:  Голдина Л. П.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Picture 3" descr="C:\Documents and Settings\larisa\Рабочий стол\Новая папка\104_0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86654">
            <a:off x="1272273" y="2095432"/>
            <a:ext cx="2808312" cy="2106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17год аттестация\103_99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7620000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larisa\Мои документы\17год аттестация\DSCN37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48680"/>
            <a:ext cx="7488767" cy="5617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17год аттестация\DSCN37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04664"/>
            <a:ext cx="7310306" cy="5483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внеурочка\школа 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236296" cy="54269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Технология\Рабочий стол\100_2969.jpg"/>
          <p:cNvPicPr>
            <a:picLocks noChangeAspect="1" noChangeArrowheads="1"/>
          </p:cNvPicPr>
          <p:nvPr/>
        </p:nvPicPr>
        <p:blipFill>
          <a:blip r:embed="rId2" cstate="print"/>
          <a:srcRect l="9989" r="17591"/>
          <a:stretch>
            <a:fillRect/>
          </a:stretch>
        </p:blipFill>
        <p:spPr bwMode="auto">
          <a:xfrm>
            <a:off x="1979712" y="620688"/>
            <a:ext cx="5472608" cy="56675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17год аттестация\IMG_119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48680"/>
            <a:ext cx="7272808" cy="5688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390</TotalTime>
  <Words>74</Words>
  <Application>Microsoft Office PowerPoint</Application>
  <PresentationFormat>Экран (4:3)</PresentationFormat>
  <Paragraphs>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1</cp:lastModifiedBy>
  <cp:revision>43</cp:revision>
  <dcterms:created xsi:type="dcterms:W3CDTF">2012-02-13T15:30:42Z</dcterms:created>
  <dcterms:modified xsi:type="dcterms:W3CDTF">2018-01-10T08:47:44Z</dcterms:modified>
</cp:coreProperties>
</file>