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1" r:id="rId2"/>
    <p:sldId id="256" r:id="rId3"/>
    <p:sldId id="257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2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7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5A309D-3614-4FF5-968A-0C2C2D33AC7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C474-98E8-4296-8A04-46206F5C40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7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5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5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3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1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22993BC-9F72-4539-8CF2-18D1127137EC}" type="datetimeFigureOut">
              <a:rPr lang="ru-RU" smtClean="0"/>
              <a:pPr/>
              <a:t>22.12.2017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C821A72-74BE-4BCF-9A70-23FD59DAD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style.passion.ru/aksessuary/sumki/vazhnyi-aksessuar.htm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D:\Documents and Settings\larisa\Мои документы\рукодельки\рукодельки2\9867d4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7370" y="404664"/>
            <a:ext cx="3258725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83568" y="836712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Лакомник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437112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 ученица 7 класса МКОУ «СОШ № 42» – Осинцева Ксения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573325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  Голдина Л. П.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Documents and Settings\larisa\Рабочий стол\Новая папка\104_0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86654">
            <a:off x="1272273" y="2095432"/>
            <a:ext cx="2808312" cy="2106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larisa\Рабочий стол\лакомник\104_03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421484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larisa\Рабочий стол\Новая папка\104_03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9" y="2786059"/>
            <a:ext cx="5048259" cy="378619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1720" y="260648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Изготовление «Лакомника»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larisa\Рабочий стол\Новая папка\104_0360.jpg"/>
          <p:cNvPicPr>
            <a:picLocks noChangeAspect="1" noChangeArrowheads="1"/>
          </p:cNvPicPr>
          <p:nvPr/>
        </p:nvPicPr>
        <p:blipFill>
          <a:blip r:embed="rId2" cstate="print"/>
          <a:srcRect t="23750"/>
          <a:stretch>
            <a:fillRect/>
          </a:stretch>
        </p:blipFill>
        <p:spPr bwMode="auto">
          <a:xfrm>
            <a:off x="642911" y="1142985"/>
            <a:ext cx="7620000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larisa\Рабочий стол\Новая папка\104_03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85728"/>
            <a:ext cx="4476781" cy="3357586"/>
          </a:xfrm>
          <a:prstGeom prst="rect">
            <a:avLst/>
          </a:prstGeom>
          <a:noFill/>
        </p:spPr>
      </p:pic>
      <p:pic>
        <p:nvPicPr>
          <p:cNvPr id="3075" name="Picture 3" descr="C:\Documents and Settings\larisa\Рабочий стол\Новая папка\104_0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14620"/>
            <a:ext cx="4953008" cy="3714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larisa\Рабочий стол\Новая папка\104_0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1"/>
            <a:ext cx="4524380" cy="3393285"/>
          </a:xfrm>
          <a:prstGeom prst="rect">
            <a:avLst/>
          </a:prstGeom>
          <a:noFill/>
        </p:spPr>
      </p:pic>
      <p:pic>
        <p:nvPicPr>
          <p:cNvPr id="4098" name="Picture 2" descr="C:\Documents and Settings\larisa\Рабочий стол\Новая папка\104_0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7" y="2696761"/>
            <a:ext cx="5072099" cy="3804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larisa\Рабочий стол\Новая папка\104_0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4476783" cy="3357586"/>
          </a:xfrm>
          <a:prstGeom prst="rect">
            <a:avLst/>
          </a:prstGeom>
          <a:noFill/>
        </p:spPr>
      </p:pic>
      <p:pic>
        <p:nvPicPr>
          <p:cNvPr id="5123" name="Picture 3" descr="C:\Documents and Settings\larisa\Рабочий стол\Новая папка\104_0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857497"/>
            <a:ext cx="4953007" cy="3714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larisa\Рабочий стол\Новая папка\104_0379.jpg"/>
          <p:cNvPicPr>
            <a:picLocks noChangeAspect="1" noChangeArrowheads="1"/>
          </p:cNvPicPr>
          <p:nvPr/>
        </p:nvPicPr>
        <p:blipFill>
          <a:blip r:embed="rId2" cstate="print"/>
          <a:srcRect t="14859"/>
          <a:stretch>
            <a:fillRect/>
          </a:stretch>
        </p:blipFill>
        <p:spPr bwMode="auto">
          <a:xfrm rot="5400000">
            <a:off x="-785849" y="1428736"/>
            <a:ext cx="5929354" cy="3786215"/>
          </a:xfrm>
          <a:prstGeom prst="rect">
            <a:avLst/>
          </a:prstGeom>
          <a:noFill/>
        </p:spPr>
      </p:pic>
      <p:pic>
        <p:nvPicPr>
          <p:cNvPr id="6147" name="Picture 3" descr="D:\Documents and Settings\larisa\Мои документы\рукодельки\рукодельки2\y0qoWlkf7m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8153">
            <a:off x="3476036" y="2012318"/>
            <a:ext cx="5217752" cy="384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3" y="1089288"/>
            <a:ext cx="671517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6088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Горожанина С.В., Зайцева Л.М. Русский народный свадебный костюм. – М.: Культура и традиции. - 2003 г.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Дурасов Г.П., Яковлева Г.А. Изобразительные мотивы в русской народной вышивке. – М., 1990.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http://style.passion.ru/aksessuary/sumki/vazhnyi-aksessuar.htm</a:t>
            </a:r>
            <a:endParaRPr lang="ru-RU" sz="2800" dirty="0" smtClean="0">
              <a:solidFill>
                <a:prstClr val="white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1" y="1000108"/>
            <a:ext cx="6572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D:\Documents and Settings\larisa\Мои документы\рукодельки\кошки лоскутики\0129de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00240"/>
            <a:ext cx="4500595" cy="45005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D:\Documents and Settings\larisa\Мои документы\рукодельки\рукодельки2\maAPzfbB5fQ.jpg"/>
          <p:cNvPicPr>
            <a:picLocks noChangeAspect="1" noChangeArrowheads="1"/>
          </p:cNvPicPr>
          <p:nvPr/>
        </p:nvPicPr>
        <p:blipFill>
          <a:blip r:embed="rId2" cstate="print"/>
          <a:srcRect l="9699" b="7601"/>
          <a:stretch>
            <a:fillRect/>
          </a:stretch>
        </p:blipFill>
        <p:spPr bwMode="auto">
          <a:xfrm>
            <a:off x="4643438" y="285728"/>
            <a:ext cx="4286280" cy="2894668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0504" y="2784929"/>
            <a:ext cx="8793497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проекта: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Воспитание художественной культуры,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интереса к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народному творчеству, его традициям и наследию;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художественного вкуса,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творческих способностей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примере изготовления изделия;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кармана – лакомника, с использованием </a:t>
            </a: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техники синель, опираясь на народные источники.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60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28604"/>
            <a:ext cx="42148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6088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проекта:</a:t>
            </a:r>
          </a:p>
          <a:p>
            <a:pPr lvl="0" indent="446088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познавательного интереса, творческих способностей и технологических знаний.</a:t>
            </a:r>
            <a:endParaRPr lang="ru-RU" sz="2400" b="1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larisa\Рабочий стол\Новая папка\104_0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7" y="3357562"/>
            <a:ext cx="4310067" cy="3232550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57159" y="571481"/>
            <a:ext cx="80010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мой сюрприз – моя задумка –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подарок – маленькая сумка!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друзей и у прохожих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Нету на нее похожих!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Посмотри: фасон и цвет…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Лучшей сумки в мире нет!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643305" y="2571744"/>
            <a:ext cx="2571768" cy="9144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Лакомник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57553" y="642918"/>
            <a:ext cx="2500331" cy="914400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24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715140" y="1643050"/>
            <a:ext cx="2000264" cy="914400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история</a:t>
            </a:r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429389" y="3643314"/>
            <a:ext cx="2428892" cy="914400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банк идей</a:t>
            </a:r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86249" y="4714884"/>
            <a:ext cx="2928959" cy="914400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инструменты</a:t>
            </a:r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00100" y="4643446"/>
            <a:ext cx="2857520" cy="914400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/>
                </a:solidFill>
              </a:rPr>
              <a:t>технология изготовления</a:t>
            </a:r>
            <a:endParaRPr lang="ru-RU" sz="2000" dirty="0">
              <a:solidFill>
                <a:schemeClr val="bg2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1472" y="3000372"/>
            <a:ext cx="3143272" cy="1057276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/>
                </a:solidFill>
              </a:rPr>
              <a:t>экономический расчет</a:t>
            </a:r>
            <a:endParaRPr lang="ru-RU" sz="2000" dirty="0">
              <a:solidFill>
                <a:schemeClr val="bg2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71539" y="1571612"/>
            <a:ext cx="2143140" cy="914400"/>
          </a:xfrm>
          <a:prstGeom prst="ellipse">
            <a:avLst/>
          </a:prstGeom>
          <a:solidFill>
            <a:srgbClr val="D2D2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вывод</a:t>
            </a:r>
            <a:endParaRPr lang="ru-RU" sz="2400" dirty="0">
              <a:solidFill>
                <a:schemeClr val="bg2"/>
              </a:solidFill>
            </a:endParaRPr>
          </a:p>
        </p:txBody>
      </p:sp>
      <p:cxnSp>
        <p:nvCxnSpPr>
          <p:cNvPr id="14" name="Прямая со стрелкой 13"/>
          <p:cNvCxnSpPr>
            <a:stCxn id="3" idx="0"/>
          </p:cNvCxnSpPr>
          <p:nvPr/>
        </p:nvCxnSpPr>
        <p:spPr>
          <a:xfrm rot="16200000" flipV="1">
            <a:off x="4500563" y="2143116"/>
            <a:ext cx="785818" cy="714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5" idx="2"/>
          </p:cNvCxnSpPr>
          <p:nvPr/>
        </p:nvCxnSpPr>
        <p:spPr>
          <a:xfrm flipV="1">
            <a:off x="5857884" y="2100251"/>
            <a:ext cx="857256" cy="5429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29323" y="3429001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4786315" y="3786190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3571868" y="3714751"/>
            <a:ext cx="1071570" cy="7858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3357553" y="2928935"/>
            <a:ext cx="214315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1"/>
          </p:cNvCxnSpPr>
          <p:nvPr/>
        </p:nvCxnSpPr>
        <p:spPr>
          <a:xfrm rot="16200000" flipV="1">
            <a:off x="3407476" y="2093197"/>
            <a:ext cx="491101" cy="7338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larisa\Рабочий стол\лакомник\img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500066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larisa\Рабочий стол\лакомник\img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8685" y="2586038"/>
            <a:ext cx="5481033" cy="405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80112" y="476672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Историческая справка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larisa\Рабочий стол\лакомник\b9943b89cf4e50c697877ce6b644f5ff.jpg"/>
          <p:cNvPicPr>
            <a:picLocks noChangeAspect="1" noChangeArrowheads="1"/>
          </p:cNvPicPr>
          <p:nvPr/>
        </p:nvPicPr>
        <p:blipFill>
          <a:blip r:embed="rId2" cstate="print"/>
          <a:srcRect t="22000"/>
          <a:stretch>
            <a:fillRect/>
          </a:stretch>
        </p:blipFill>
        <p:spPr bwMode="auto">
          <a:xfrm rot="20730406">
            <a:off x="492925" y="3363573"/>
            <a:ext cx="4398584" cy="2786082"/>
          </a:xfrm>
          <a:prstGeom prst="rect">
            <a:avLst/>
          </a:prstGeom>
          <a:noFill/>
        </p:spPr>
      </p:pic>
      <p:pic>
        <p:nvPicPr>
          <p:cNvPr id="5122" name="Picture 2" descr="C:\Documents and Settings\larisa\Рабочий стол\лакомник\140406152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66152">
            <a:off x="1440999" y="34999"/>
            <a:ext cx="4726512" cy="3500462"/>
          </a:xfrm>
          <a:prstGeom prst="rect">
            <a:avLst/>
          </a:prstGeom>
          <a:noFill/>
        </p:spPr>
      </p:pic>
      <p:pic>
        <p:nvPicPr>
          <p:cNvPr id="5123" name="Picture 3" descr="C:\Documents and Settings\larisa\Рабочий стол\лакомник\ПП2.jpg"/>
          <p:cNvPicPr>
            <a:picLocks noChangeAspect="1" noChangeArrowheads="1"/>
          </p:cNvPicPr>
          <p:nvPr/>
        </p:nvPicPr>
        <p:blipFill>
          <a:blip r:embed="rId4" cstate="print"/>
          <a:srcRect b="22226"/>
          <a:stretch>
            <a:fillRect/>
          </a:stretch>
        </p:blipFill>
        <p:spPr bwMode="auto">
          <a:xfrm>
            <a:off x="5572133" y="1643050"/>
            <a:ext cx="3195627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ontent.foto.mail.ru/mail/irinatk/_blogs/i-97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2415887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Documents and Settings\larisa\Рабочий стол\лакомник\0668127caa79bbe6b8a0823aa8cf43f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3" y="3286124"/>
            <a:ext cx="27336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larisa\Рабочий стол\лакомник\лакомник ключниц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785795"/>
            <a:ext cx="2388941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larisa\Рабочий стол\Новая папка\104_03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068960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357555" y="2214555"/>
            <a:ext cx="2428892" cy="114300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00364" y="2357431"/>
            <a:ext cx="307183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60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Карман -   лакомник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71605" y="500043"/>
            <a:ext cx="2643207" cy="1357322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572001" y="714357"/>
            <a:ext cx="3286148" cy="142876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4283" y="2000241"/>
            <a:ext cx="3000396" cy="1571636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72199" y="2500307"/>
            <a:ext cx="2571768" cy="121444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вышивкой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57224" y="3929067"/>
            <a:ext cx="3429024" cy="142876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643439" y="3714753"/>
            <a:ext cx="3714776" cy="178595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Синель 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1000108"/>
            <a:ext cx="221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Из полос</a:t>
            </a:r>
            <a:endParaRPr lang="ru-RU" sz="28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89" y="1142985"/>
            <a:ext cx="2786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квадратов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7" y="2285993"/>
            <a:ext cx="26432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треугольников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605" y="4143381"/>
            <a:ext cx="2143140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аппликацией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3347864" y="1556792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932040" y="1772816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80112" y="2420888"/>
            <a:ext cx="9361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436096" y="3212976"/>
            <a:ext cx="50405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419872" y="3284984"/>
            <a:ext cx="57606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987824" y="2636912"/>
            <a:ext cx="72008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larisa\Рабочий стол\лакомник\104_03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3" y="1571612"/>
            <a:ext cx="2390775" cy="1790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Рисунок 2" descr="C:\Documents and Settings\larisa\Рабочий стол\лакомник\104_03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0" y="1643050"/>
            <a:ext cx="2360295" cy="1771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Рисунок 3" descr="C:\Documents and Settings\larisa\Рабочий стол\лакомник\104_03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9" y="4000505"/>
            <a:ext cx="24288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7" y="3857629"/>
            <a:ext cx="24479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71605" y="428604"/>
            <a:ext cx="5786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335</TotalTime>
  <Words>196</Words>
  <Application>Microsoft Office PowerPoint</Application>
  <PresentationFormat>Экран (4:3)</PresentationFormat>
  <Paragraphs>39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work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1</cp:lastModifiedBy>
  <cp:revision>34</cp:revision>
  <dcterms:created xsi:type="dcterms:W3CDTF">2016-12-13T04:56:45Z</dcterms:created>
  <dcterms:modified xsi:type="dcterms:W3CDTF">2017-12-22T18:32:48Z</dcterms:modified>
</cp:coreProperties>
</file>