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71" r:id="rId4"/>
    <p:sldId id="270" r:id="rId5"/>
    <p:sldId id="268" r:id="rId6"/>
    <p:sldId id="267" r:id="rId7"/>
    <p:sldId id="266" r:id="rId8"/>
    <p:sldId id="265" r:id="rId9"/>
    <p:sldId id="274" r:id="rId10"/>
    <p:sldId id="264" r:id="rId11"/>
    <p:sldId id="263" r:id="rId12"/>
    <p:sldId id="262" r:id="rId13"/>
    <p:sldId id="261" r:id="rId14"/>
    <p:sldId id="279" r:id="rId15"/>
    <p:sldId id="278" r:id="rId16"/>
    <p:sldId id="277" r:id="rId17"/>
    <p:sldId id="276" r:id="rId18"/>
    <p:sldId id="272" r:id="rId19"/>
    <p:sldId id="281" r:id="rId20"/>
    <p:sldId id="283" r:id="rId21"/>
    <p:sldId id="284" r:id="rId22"/>
    <p:sldId id="286" r:id="rId23"/>
    <p:sldId id="285" r:id="rId24"/>
    <p:sldId id="287" r:id="rId25"/>
    <p:sldId id="275" r:id="rId26"/>
    <p:sldId id="273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2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29.10.2017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10" Type="http://schemas.openxmlformats.org/officeDocument/2006/relationships/image" Target="../media/image43.jpeg"/><Relationship Id="rId4" Type="http://schemas.openxmlformats.org/officeDocument/2006/relationships/image" Target="../media/image37.jpeg"/><Relationship Id="rId9" Type="http://schemas.openxmlformats.org/officeDocument/2006/relationships/image" Target="../media/image42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image" Target="../media/image44.png"/><Relationship Id="rId7" Type="http://schemas.openxmlformats.org/officeDocument/2006/relationships/image" Target="../media/image4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3" Type="http://schemas.openxmlformats.org/officeDocument/2006/relationships/image" Target="../media/image50.jpeg"/><Relationship Id="rId7" Type="http://schemas.openxmlformats.org/officeDocument/2006/relationships/image" Target="../media/image5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jpeg"/><Relationship Id="rId11" Type="http://schemas.openxmlformats.org/officeDocument/2006/relationships/image" Target="../media/image58.jpeg"/><Relationship Id="rId5" Type="http://schemas.openxmlformats.org/officeDocument/2006/relationships/image" Target="../media/image52.jpeg"/><Relationship Id="rId10" Type="http://schemas.openxmlformats.org/officeDocument/2006/relationships/image" Target="../media/image57.jpeg"/><Relationship Id="rId4" Type="http://schemas.openxmlformats.org/officeDocument/2006/relationships/image" Target="../media/image51.jpeg"/><Relationship Id="rId9" Type="http://schemas.openxmlformats.org/officeDocument/2006/relationships/image" Target="../media/image56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jpeg"/><Relationship Id="rId3" Type="http://schemas.openxmlformats.org/officeDocument/2006/relationships/image" Target="../media/image59.jpeg"/><Relationship Id="rId7" Type="http://schemas.openxmlformats.org/officeDocument/2006/relationships/image" Target="../media/image6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10" Type="http://schemas.openxmlformats.org/officeDocument/2006/relationships/image" Target="../media/image66.jpeg"/><Relationship Id="rId4" Type="http://schemas.openxmlformats.org/officeDocument/2006/relationships/image" Target="../media/image60.jpeg"/><Relationship Id="rId9" Type="http://schemas.openxmlformats.org/officeDocument/2006/relationships/image" Target="../media/image6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7.jpeg"/><Relationship Id="rId5" Type="http://schemas.openxmlformats.org/officeDocument/2006/relationships/image" Target="../media/image76.jpeg"/><Relationship Id="rId4" Type="http://schemas.openxmlformats.org/officeDocument/2006/relationships/image" Target="../media/image7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1.jpeg"/><Relationship Id="rId5" Type="http://schemas.openxmlformats.org/officeDocument/2006/relationships/image" Target="../media/image80.jpeg"/><Relationship Id="rId4" Type="http://schemas.openxmlformats.org/officeDocument/2006/relationships/image" Target="../media/image7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5.jpeg"/><Relationship Id="rId5" Type="http://schemas.openxmlformats.org/officeDocument/2006/relationships/image" Target="../media/image84.jpeg"/><Relationship Id="rId4" Type="http://schemas.openxmlformats.org/officeDocument/2006/relationships/image" Target="../media/image8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7" Type="http://schemas.openxmlformats.org/officeDocument/2006/relationships/image" Target="../media/image9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9.jpeg"/><Relationship Id="rId5" Type="http://schemas.openxmlformats.org/officeDocument/2006/relationships/image" Target="../media/image88.jpeg"/><Relationship Id="rId4" Type="http://schemas.openxmlformats.org/officeDocument/2006/relationships/image" Target="../media/image87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jpeg"/><Relationship Id="rId3" Type="http://schemas.openxmlformats.org/officeDocument/2006/relationships/image" Target="../media/image91.jpeg"/><Relationship Id="rId7" Type="http://schemas.openxmlformats.org/officeDocument/2006/relationships/image" Target="../media/image9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4.jpeg"/><Relationship Id="rId5" Type="http://schemas.openxmlformats.org/officeDocument/2006/relationships/image" Target="../media/image93.jpeg"/><Relationship Id="rId4" Type="http://schemas.openxmlformats.org/officeDocument/2006/relationships/image" Target="../media/image9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10" Type="http://schemas.openxmlformats.org/officeDocument/2006/relationships/image" Target="../media/image24.jpeg"/><Relationship Id="rId4" Type="http://schemas.openxmlformats.org/officeDocument/2006/relationships/image" Target="../media/image18.jpeg"/><Relationship Id="rId9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светлана\Desktop\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47664" y="908720"/>
            <a:ext cx="307167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«КАРТОШЕЧКА»</a:t>
            </a:r>
            <a:endParaRPr lang="ru-RU" sz="32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434970" y="337380"/>
            <a:ext cx="827406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Исследовательский проект в средней  группе</a:t>
            </a:r>
          </a:p>
          <a:p>
            <a:r>
              <a:rPr lang="ru-RU" sz="3200" b="1" dirty="0" smtClean="0"/>
              <a:t>           </a:t>
            </a:r>
            <a:endParaRPr lang="ru-RU" sz="3200" b="1" dirty="0"/>
          </a:p>
        </p:txBody>
      </p:sp>
      <p:pic>
        <p:nvPicPr>
          <p:cNvPr id="1027" name="Picture 3" descr="C:\Users\светлана\Desktop\картошка\картинки окартошке\2a781ac37dbe5800fad029de28d944ef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102876"/>
            <a:ext cx="4147498" cy="2755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033886" y="3244334"/>
            <a:ext cx="53176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/>
              <a:t>Воспитатель: Прокофьева С.Б</a:t>
            </a:r>
          </a:p>
        </p:txBody>
      </p:sp>
    </p:spTree>
    <p:extLst>
      <p:ext uri="{BB962C8B-B14F-4D97-AF65-F5344CB8AC3E}">
        <p14:creationId xmlns:p14="http://schemas.microsoft.com/office/powerpoint/2010/main" val="1989808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светлана\Desktop\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1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Сюжетно-ролевые игры</a:t>
            </a:r>
            <a:r>
              <a:rPr lang="ru-RU" sz="2000" dirty="0"/>
              <a:t>: «Магазин», </a:t>
            </a:r>
            <a:r>
              <a:rPr lang="ru-RU" sz="2000" dirty="0" smtClean="0"/>
              <a:t>«На рынке», </a:t>
            </a:r>
            <a:r>
              <a:rPr lang="ru-RU" sz="2000" dirty="0"/>
              <a:t>«Готовим обед».</a:t>
            </a:r>
          </a:p>
        </p:txBody>
      </p:sp>
      <p:pic>
        <p:nvPicPr>
          <p:cNvPr id="12290" name="Picture 2" descr="https://pp.userapi.com/c639219/v639219099/535be/tA4OQHGE_p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7" y="536674"/>
            <a:ext cx="3257346" cy="4343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https://pp.userapi.com/c639721/v639721099/57a3d/I1ayrfxeYMk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491810"/>
            <a:ext cx="3959424" cy="5279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https://pp.userapi.com/c841229/v841229334/25f27/xxk-Bw8mB8I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8456" y="3779658"/>
            <a:ext cx="4104456" cy="3078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5117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светлана\Desktop\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914400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Беседы: </a:t>
            </a:r>
            <a:r>
              <a:rPr lang="ru-RU" dirty="0" smtClean="0"/>
              <a:t>«Это </a:t>
            </a:r>
            <a:r>
              <a:rPr lang="ru-RU" dirty="0"/>
              <a:t>картошка</a:t>
            </a:r>
            <a:r>
              <a:rPr lang="ru-RU" dirty="0" smtClean="0"/>
              <a:t>», </a:t>
            </a:r>
            <a:r>
              <a:rPr lang="ru-RU" dirty="0"/>
              <a:t>«Как картошка появилась  </a:t>
            </a:r>
            <a:r>
              <a:rPr lang="ru-RU" dirty="0" smtClean="0"/>
              <a:t>у нас», </a:t>
            </a:r>
            <a:r>
              <a:rPr lang="ru-RU" dirty="0"/>
              <a:t>«Как картошка на стол приходит», «Как </a:t>
            </a:r>
            <a:r>
              <a:rPr lang="ru-RU" dirty="0" smtClean="0"/>
              <a:t>машины </a:t>
            </a:r>
            <a:r>
              <a:rPr lang="ru-RU" dirty="0"/>
              <a:t>помогают выращивать </a:t>
            </a:r>
            <a:r>
              <a:rPr lang="ru-RU" dirty="0" smtClean="0"/>
              <a:t>урожай».</a:t>
            </a:r>
            <a:endParaRPr lang="ru-RU" dirty="0"/>
          </a:p>
        </p:txBody>
      </p:sp>
      <p:pic>
        <p:nvPicPr>
          <p:cNvPr id="6146" name="Picture 2" descr="C:\Users\светлана\Desktop\картошка\картинки окартошке\getImage-68-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980728"/>
            <a:ext cx="6985959" cy="5239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светлана\Desktop\картошка\картинки окартошке\img14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484784"/>
            <a:ext cx="7354788" cy="5163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5117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светлана\Desktop\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618782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Рассматривание иллюстраций:</a:t>
            </a:r>
          </a:p>
        </p:txBody>
      </p:sp>
      <p:pic>
        <p:nvPicPr>
          <p:cNvPr id="7171" name="Picture 3" descr="C:\Users\светлана\Desktop\картошка\картинки окартошке\_3MO11M7Z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23" y="523220"/>
            <a:ext cx="4680520" cy="3510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светлана\Desktop\картошка\картинки окартошке\134425436_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0902" y="2885901"/>
            <a:ext cx="4811954" cy="3972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Users\светлана\Desktop\картошка\картинки окартошке\de8f48bcf23d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0077" y="427355"/>
            <a:ext cx="3793604" cy="2529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C:\Users\светлана\Desktop\картошка\картинки окартошке\2646309769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663" y="3887670"/>
            <a:ext cx="3960440" cy="2970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5117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светлана\Desktop\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64359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Опыты с картофельным крахмалом.</a:t>
            </a:r>
          </a:p>
        </p:txBody>
      </p:sp>
      <p:pic>
        <p:nvPicPr>
          <p:cNvPr id="3" name="Picture 2" descr="C:\Users\светлана\Desktop\СВЕТА  проект фото\DSC0603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980728"/>
            <a:ext cx="7380168" cy="5535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светлана\Desktop\СВЕТА  проект фото\DSC0604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85621"/>
            <a:ext cx="4923315" cy="6564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5117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светлана\Desktop\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1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Рисование с помощью штампов, изготовленных из сырого картофеля.</a:t>
            </a:r>
          </a:p>
        </p:txBody>
      </p:sp>
      <p:pic>
        <p:nvPicPr>
          <p:cNvPr id="8194" name="Picture 2" descr="C:\Users\светлана\Desktop\картошка\картинки окартошке\image1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290006"/>
            <a:ext cx="3151978" cy="4122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светлана\Desktop\картошка\картинки окартошке\zzzPotatoStampArt_larg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24744"/>
            <a:ext cx="4211960" cy="2751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светлана\Desktop\фото картошка\5f2eoqMa5Ok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843" y="972783"/>
            <a:ext cx="7428314" cy="5571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светлана\Desktop\фото картошка\pcGcvtW4dvU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146" y="1121734"/>
            <a:ext cx="7464152" cy="5598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светлана\Desktop\фото картошка\Y3BhRdHVif0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522" y="932172"/>
            <a:ext cx="7279878" cy="5459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светлана\Desktop\фото картошка\TmoFAl6ReIU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49" y="485228"/>
            <a:ext cx="4712989" cy="6283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светлана\Desktop\фото картошка\mxu4GMfSUxs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485229"/>
            <a:ext cx="4712988" cy="6283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светлана\Desktop\фото картошка\CmfNQjnqphI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647349" y="1236731"/>
            <a:ext cx="6245077" cy="4683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5117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светлана\Desktop\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62992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Аппликация «Мешок картофеля»</a:t>
            </a:r>
          </a:p>
        </p:txBody>
      </p:sp>
      <p:pic>
        <p:nvPicPr>
          <p:cNvPr id="17410" name="Picture 2" descr="C:\Users\светлана\Desktop\картошка\картинки окартошке\JgjgYo9t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8278" y="3645024"/>
            <a:ext cx="4283968" cy="321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светлана\Desktop\фото картошка\jGl9mX-qd-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304" y="523220"/>
            <a:ext cx="4663611" cy="6218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светлана\Desktop\фото картошка\oA54eaKe03Y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506717"/>
            <a:ext cx="4675989" cy="6234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светлана\Desktop\фото картошка\qSO3LAuR4AE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507136"/>
            <a:ext cx="4701120" cy="6268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светлана\Desktop\фото картошка\CFrRH9A4-S4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304" y="529541"/>
            <a:ext cx="8437945" cy="6328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светлана\Desktop\фото картошка\97DooxDbIAc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047" y="506718"/>
            <a:ext cx="8120846" cy="6090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5117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светлана\Desktop\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9144000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Эстафета</a:t>
            </a:r>
            <a:r>
              <a:rPr lang="ru-RU" sz="2000" dirty="0"/>
              <a:t> «</a:t>
            </a:r>
            <a:r>
              <a:rPr lang="ru-RU" sz="2000" dirty="0" smtClean="0"/>
              <a:t>Посади и  собери </a:t>
            </a:r>
            <a:r>
              <a:rPr lang="ru-RU" sz="2000" dirty="0"/>
              <a:t>урожай картошки», подвижные игры, утренняя гимнастика.</a:t>
            </a:r>
          </a:p>
          <a:p>
            <a:r>
              <a:rPr lang="ru-RU" sz="2800" dirty="0"/>
              <a:t>Физкультминутка </a:t>
            </a:r>
            <a:r>
              <a:rPr lang="ru-RU" sz="2000" dirty="0"/>
              <a:t>«Ах, картошка...», «Шли с картошкой </a:t>
            </a:r>
            <a:r>
              <a:rPr lang="ru-RU" sz="2000" dirty="0" smtClean="0"/>
              <a:t>пирожки»</a:t>
            </a:r>
            <a:endParaRPr lang="ru-RU" sz="2000" dirty="0"/>
          </a:p>
        </p:txBody>
      </p:sp>
      <p:pic>
        <p:nvPicPr>
          <p:cNvPr id="13314" name="Picture 2" descr="C:\Users\светлана\Desktop\картошка\картинки окартошке\244270544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862523"/>
            <a:ext cx="4286250" cy="302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C:\Users\светлана\Desktop\картошка\картинки окартошке\3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818228"/>
            <a:ext cx="4156720" cy="3117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https://pp.userapi.com/c639328/v639328099/5a944/5eCDk-QIHKI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75357"/>
            <a:ext cx="5798203" cy="4348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s://pp.userapi.com/c840538/v840538099/19837/g8mdCG5mHCM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496" y="1298455"/>
            <a:ext cx="6719393" cy="5039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https://pp.userapi.com/c840626/v840626099/19d3c/ZwulvYW0WIs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298455"/>
            <a:ext cx="7047986" cy="5285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2" name="Picture 8" descr="https://pp.userapi.com/c841537/v841537099/2ed17/sNyrFQd_O3I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161" y="1187438"/>
            <a:ext cx="7542936" cy="5657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4" name="Picture 10" descr="https://pp.userapi.com/c841339/v841339099/2b868/n7JAotZCmfo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224501"/>
            <a:ext cx="4209110" cy="5612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светлана\Desktop\r_czVFTo5d4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39" y="1224500"/>
            <a:ext cx="7482863" cy="5612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светлана\Desktop\OzM-H6gmPoM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025" y="1207199"/>
            <a:ext cx="7563950" cy="5672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5117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светлана\Desktop\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" y="0"/>
            <a:ext cx="57945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Выставка «Поделки </a:t>
            </a:r>
            <a:r>
              <a:rPr lang="ru-RU" sz="2800" dirty="0"/>
              <a:t>из </a:t>
            </a:r>
            <a:r>
              <a:rPr lang="ru-RU" sz="2800" dirty="0" smtClean="0"/>
              <a:t>картофеля».</a:t>
            </a:r>
            <a:endParaRPr lang="ru-RU" sz="2800" dirty="0"/>
          </a:p>
        </p:txBody>
      </p:sp>
      <p:pic>
        <p:nvPicPr>
          <p:cNvPr id="4098" name="Picture 2" descr="C:\Users\светлана\Desktop\фото картошка\4s0V72NR5_U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20688"/>
            <a:ext cx="8280920" cy="6210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светлана\Desktop\фото картошка\9cqvGEbXgr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959" y="523220"/>
            <a:ext cx="8410877" cy="6308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светлана\Desktop\фото картошка\cT2aFC8cJKM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04909"/>
            <a:ext cx="8424936" cy="6318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светлана\Desktop\фото картошка\FTGjW3dhoLw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923" y="504909"/>
            <a:ext cx="8270565" cy="6202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светлана\Desktop\фото картошка\k016EoXvQTU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922" y="504908"/>
            <a:ext cx="8270564" cy="6202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C:\Users\светлана\Desktop\фото картошка\L2WfDxZTkIY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504909"/>
            <a:ext cx="4774761" cy="6366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5" name="Picture 9" descr="https://pp.userapi.com/c639416/v639416334/55b3b/PPQN6OtDPkw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626" y="833478"/>
            <a:ext cx="7978748" cy="5984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7" name="Picture 11" descr="https://pp.userapi.com/c841027/v841027334/2b276/s6gIkPU3Xyo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686" y="503093"/>
            <a:ext cx="8170150" cy="6127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5117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светлана\Desktop\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339752" y="116632"/>
            <a:ext cx="29041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Сажаем картошечку</a:t>
            </a:r>
            <a:endParaRPr lang="ru-RU" sz="2400" b="1" dirty="0"/>
          </a:p>
        </p:txBody>
      </p:sp>
      <p:pic>
        <p:nvPicPr>
          <p:cNvPr id="6146" name="Picture 2" descr="C:\Users\светлана\Desktop\СВЕТА фото  окт\проект картошка фото\DSC0566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1839" y="3803753"/>
            <a:ext cx="4072161" cy="3054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светлана\Desktop\СВЕТА фото  окт\проект картошка фото\DSC0567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8297"/>
            <a:ext cx="6017522" cy="4513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5117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светлана\Desktop\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55621" y="188640"/>
            <a:ext cx="30866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Выкопали картошечку</a:t>
            </a:r>
            <a:endParaRPr lang="ru-RU" sz="2400" dirty="0"/>
          </a:p>
        </p:txBody>
      </p:sp>
      <p:pic>
        <p:nvPicPr>
          <p:cNvPr id="7170" name="Picture 2" descr="C:\Users\светлана\Desktop\СВЕТА фото  окт\проект картошка фото\DSC0591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908720"/>
            <a:ext cx="7702133" cy="5776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светлана\Desktop\СВЕТА фото  окт\проект картошка фото\DSC0591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910" y="577105"/>
            <a:ext cx="8374180" cy="6280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светлана\Desktop\СВЕТА фото  окт\проект картошка фото\DSC0592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936" y="426288"/>
            <a:ext cx="8470187" cy="6352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6157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светлана\Desktop\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9144000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/>
              <a:t>Актуальность</a:t>
            </a:r>
            <a:endParaRPr lang="ru-RU" sz="2800" dirty="0"/>
          </a:p>
          <a:p>
            <a:r>
              <a:rPr lang="ru-RU" sz="2000" dirty="0"/>
              <a:t>Ч</a:t>
            </a:r>
            <a:r>
              <a:rPr lang="ru-RU" sz="2000" dirty="0" smtClean="0"/>
              <a:t>еловек был всегда  </a:t>
            </a:r>
            <a:r>
              <a:rPr lang="ru-RU" sz="2000" dirty="0"/>
              <a:t>тесно связан с землей. Она была </a:t>
            </a:r>
            <a:r>
              <a:rPr lang="ru-RU" sz="2000" dirty="0" smtClean="0"/>
              <a:t> его «кормилицей».</a:t>
            </a:r>
          </a:p>
          <a:p>
            <a:r>
              <a:rPr lang="ru-RU" sz="2000" dirty="0" smtClean="0"/>
              <a:t> В наше время, </a:t>
            </a:r>
            <a:r>
              <a:rPr lang="ru-RU" sz="2000" dirty="0"/>
              <a:t>многие люди отгородились от природы многоэтажными </a:t>
            </a:r>
            <a:r>
              <a:rPr lang="ru-RU" sz="2000" dirty="0" smtClean="0"/>
              <a:t>домами и не </a:t>
            </a:r>
            <a:r>
              <a:rPr lang="ru-RU" sz="2000" dirty="0"/>
              <a:t>имеют возможность увидеть эту связь в своей </a:t>
            </a:r>
            <a:r>
              <a:rPr lang="ru-RU" sz="2000" dirty="0" smtClean="0"/>
              <a:t>жизни</a:t>
            </a:r>
            <a:r>
              <a:rPr lang="ru-RU" sz="2000" dirty="0"/>
              <a:t>. Поэтому выход из этой ситуации – это </a:t>
            </a:r>
            <a:r>
              <a:rPr lang="ru-RU" sz="2000" dirty="0" smtClean="0"/>
              <a:t>организация </a:t>
            </a:r>
            <a:r>
              <a:rPr lang="ru-RU" sz="2000" dirty="0"/>
              <a:t>развивающей среды, в которой бы находился человек с самого раннего детства. В этой среде </a:t>
            </a:r>
            <a:r>
              <a:rPr lang="ru-RU" sz="2000" dirty="0" smtClean="0"/>
              <a:t>человек  может не </a:t>
            </a:r>
            <a:r>
              <a:rPr lang="ru-RU" sz="2000" dirty="0"/>
              <a:t>просто жить, но наблюдать за </a:t>
            </a:r>
            <a:r>
              <a:rPr lang="ru-RU" sz="2000" dirty="0" smtClean="0"/>
              <a:t>явлениями  </a:t>
            </a:r>
            <a:r>
              <a:rPr lang="ru-RU" sz="2000" dirty="0"/>
              <a:t>происходящими в  </a:t>
            </a:r>
            <a:r>
              <a:rPr lang="ru-RU" sz="2000" dirty="0" smtClean="0"/>
              <a:t>природе , но и задавать вопросы </a:t>
            </a:r>
            <a:r>
              <a:rPr lang="ru-RU" sz="2000" dirty="0"/>
              <a:t>и получать на них ответы. </a:t>
            </a:r>
            <a:endParaRPr lang="ru-RU" sz="2000" dirty="0" smtClean="0"/>
          </a:p>
          <a:p>
            <a:r>
              <a:rPr lang="ru-RU" sz="2000" dirty="0" smtClean="0"/>
              <a:t>Этот проект </a:t>
            </a:r>
            <a:r>
              <a:rPr lang="ru-RU" sz="2000" dirty="0"/>
              <a:t>направлен на наблюдения, </a:t>
            </a:r>
            <a:r>
              <a:rPr lang="ru-RU" sz="2000" dirty="0" smtClean="0"/>
              <a:t>эксперименты и продуктивную </a:t>
            </a:r>
            <a:r>
              <a:rPr lang="ru-RU" sz="2000" dirty="0"/>
              <a:t>деятельность детей.</a:t>
            </a:r>
          </a:p>
        </p:txBody>
      </p:sp>
      <p:pic>
        <p:nvPicPr>
          <p:cNvPr id="2050" name="Picture 2" descr="C:\Users\светлана\Desktop\картошка\картинки окартошке\pota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8974" y="3852292"/>
            <a:ext cx="4596431" cy="2999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светлана\Desktop\картошка\картинки окартошке\kartoha-1152x75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77" y="3852711"/>
            <a:ext cx="4552858" cy="2999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5117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светлана\Desktop\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09203" y="242550"/>
            <a:ext cx="7528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Отнесли на кухню и нам сделали очень вкусное пюре!</a:t>
            </a:r>
            <a:endParaRPr lang="ru-RU" sz="2400" b="1" dirty="0"/>
          </a:p>
        </p:txBody>
      </p:sp>
      <p:pic>
        <p:nvPicPr>
          <p:cNvPr id="8194" name="Picture 2" descr="C:\Users\светлана\Desktop\СВЕТА фото  окт\проект картошка фото\DSC0592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84681"/>
            <a:ext cx="6225077" cy="4669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светлана\Desktop\фото картошка\8o8hOIv08UQ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388" y="2726122"/>
            <a:ext cx="5508612" cy="4131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8645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светлана\Desktop\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59632" y="221066"/>
            <a:ext cx="46425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Рисование «Мешок картошечки»</a:t>
            </a:r>
            <a:endParaRPr lang="ru-RU" sz="2400" b="1" dirty="0"/>
          </a:p>
        </p:txBody>
      </p:sp>
      <p:pic>
        <p:nvPicPr>
          <p:cNvPr id="9218" name="Picture 2" descr="C:\Users\светлана\Desktop\фото картошка\_qrt324f4R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040772" y="-94522"/>
            <a:ext cx="3676731" cy="4902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светлана\Desktop\фото картошка\3usybgjE3Dw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35919" y="606981"/>
            <a:ext cx="4550810" cy="6067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светлана\Desktop\фото картошка\FzcWdNpuvq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669484"/>
            <a:ext cx="4251353" cy="3188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C:\Users\светлана\Desktop\фото картошка\WkZC9asi7E8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682731"/>
            <a:ext cx="8112919" cy="6084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10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светлана\Desktop\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43608" y="221066"/>
            <a:ext cx="49704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Аппликация «Овощи на тарелочке»</a:t>
            </a:r>
            <a:endParaRPr lang="ru-RU" sz="2400" b="1" dirty="0"/>
          </a:p>
        </p:txBody>
      </p:sp>
      <p:pic>
        <p:nvPicPr>
          <p:cNvPr id="13314" name="Picture 2" descr="C:\Users\светлана\Desktop\фото картошка\_MsagjVeOV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908593" y="-103171"/>
            <a:ext cx="4806534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C:\Users\светлана\Desktop\фото картошка\_vFKZOVFYFM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729269" y="-177742"/>
            <a:ext cx="5410113" cy="7213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C:\Users\светлана\Desktop\фото картошка\JHADo42PYaQ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460702" y="-42199"/>
            <a:ext cx="5705513" cy="7607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7" name="Picture 5" descr="C:\Users\светлана\Desktop\фото картошка\mrzY5CI7ot4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781127"/>
            <a:ext cx="7776864" cy="583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5718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светлана\Desktop\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403648" y="15007"/>
            <a:ext cx="41149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Раскрашивание картошечки</a:t>
            </a:r>
            <a:endParaRPr lang="ru-RU" sz="2400" b="1" dirty="0"/>
          </a:p>
        </p:txBody>
      </p:sp>
      <p:pic>
        <p:nvPicPr>
          <p:cNvPr id="10242" name="Picture 2" descr="C:\Users\светлана\Desktop\фото картошка\cJlYIAIlwNQ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597279" y="1314649"/>
            <a:ext cx="5638269" cy="4228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светлана\Desktop\фото картошка\enva7Lse8C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912990" y="1316547"/>
            <a:ext cx="5653457" cy="4240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C:\Users\светлана\Desktop\фото картошка\mR5eeK7rQxc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9818" y="609864"/>
            <a:ext cx="4280925" cy="5707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 descr="C:\Users\светлана\Desktop\фото картошка\WOpE1Zh43hw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841989" y="1273780"/>
            <a:ext cx="5840087" cy="4380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5019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светлана\Desktop\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167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87624" y="245839"/>
            <a:ext cx="62897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Помогаем маме готовить блюда из картошки</a:t>
            </a:r>
            <a:endParaRPr lang="ru-RU" sz="2400" b="1" dirty="0"/>
          </a:p>
        </p:txBody>
      </p:sp>
      <p:pic>
        <p:nvPicPr>
          <p:cNvPr id="15362" name="Picture 2" descr="https://pp.userapi.com/c638529/v638529535/456bb/LzU9SQpVLB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8111" y="655373"/>
            <a:ext cx="4651969" cy="6202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светлана\Desktop\jup-vrBVY7k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671306"/>
            <a:ext cx="4628070" cy="6170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светлана\Desktop\jI7H9iKOkm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5073" y="655374"/>
            <a:ext cx="4159421" cy="6239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светлана\Desktop\8oZ1kGZ3yZI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1312" y="655373"/>
            <a:ext cx="4346490" cy="6267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Users\светлана\Desktop\jf-bXDLSo2I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5694" y="655373"/>
            <a:ext cx="3495229" cy="6223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5872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светлана\Desktop\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55582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Праздник  </a:t>
            </a:r>
            <a:r>
              <a:rPr lang="ru-RU" sz="2800" dirty="0" smtClean="0"/>
              <a:t>«Ах, картошечка».</a:t>
            </a:r>
            <a:endParaRPr lang="ru-RU" sz="2800" dirty="0"/>
          </a:p>
        </p:txBody>
      </p:sp>
      <p:pic>
        <p:nvPicPr>
          <p:cNvPr id="4" name="Picture 2" descr="C:\Users\светлана\Desktop\cieVuphICR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201" y="523220"/>
            <a:ext cx="2537189" cy="3382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C:\Users\светлана\Desktop\PMv0iqyIKWM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8722" y="523220"/>
            <a:ext cx="2537190" cy="3382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светлана\Desktop\6dCRxFUm3Wk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523219"/>
            <a:ext cx="2537190" cy="3382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C:\Users\светлана\Desktop\4gdPd8g-DA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237" y="3957941"/>
            <a:ext cx="2167587" cy="2890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C:\Users\светлана\Desktop\pDr4gnwgTxk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4845" y="3947999"/>
            <a:ext cx="2175044" cy="2900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C:\Users\светлана\Desktop\XeJaXDLCzKs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3957941"/>
            <a:ext cx="2182501" cy="2910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5117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светлана\Desktop\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Users\светлана\Desktop\картошка\картинки окартошке\12621-img_1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028003"/>
            <a:ext cx="6858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светлана\Desktop\GL0r5E0Eqfc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1005" y="1969514"/>
            <a:ext cx="4201989" cy="4201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5117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светлана\Desktop\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049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685800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/>
              <a:t>Вид проекта:</a:t>
            </a:r>
            <a:r>
              <a:rPr lang="ru-RU" dirty="0"/>
              <a:t> </a:t>
            </a:r>
            <a:r>
              <a:rPr lang="ru-RU" sz="2000" dirty="0" smtClean="0"/>
              <a:t>групповой</a:t>
            </a:r>
            <a:r>
              <a:rPr lang="ru-RU" sz="2000" dirty="0"/>
              <a:t>.</a:t>
            </a:r>
          </a:p>
          <a:p>
            <a:r>
              <a:rPr lang="ru-RU" sz="2800" b="1" dirty="0"/>
              <a:t>Срок:</a:t>
            </a:r>
            <a:r>
              <a:rPr lang="ru-RU" dirty="0"/>
              <a:t> </a:t>
            </a:r>
            <a:r>
              <a:rPr lang="ru-RU" sz="2000" dirty="0" smtClean="0"/>
              <a:t>краткосрочный</a:t>
            </a:r>
            <a:r>
              <a:rPr lang="ru-RU" sz="2000" dirty="0"/>
              <a:t>.</a:t>
            </a:r>
          </a:p>
          <a:p>
            <a:r>
              <a:rPr lang="ru-RU" sz="2800" b="1" dirty="0"/>
              <a:t>Срок реализации: </a:t>
            </a:r>
            <a:r>
              <a:rPr lang="ru-RU" sz="2000" dirty="0" smtClean="0"/>
              <a:t>1.09.2013-31.10.2013</a:t>
            </a:r>
            <a:endParaRPr lang="ru-RU" sz="2000" dirty="0"/>
          </a:p>
          <a:p>
            <a:r>
              <a:rPr lang="ru-RU" sz="2800" b="1" dirty="0"/>
              <a:t>Участники проекта</a:t>
            </a:r>
            <a:r>
              <a:rPr lang="ru-RU" sz="2800" dirty="0"/>
              <a:t>: </a:t>
            </a:r>
            <a:r>
              <a:rPr lang="ru-RU" dirty="0"/>
              <a:t>дети, </a:t>
            </a:r>
            <a:r>
              <a:rPr lang="ru-RU" dirty="0" smtClean="0"/>
              <a:t>воспитатели, родители</a:t>
            </a:r>
            <a:r>
              <a:rPr lang="ru-RU" dirty="0"/>
              <a:t>.</a:t>
            </a:r>
          </a:p>
          <a:p>
            <a:r>
              <a:rPr lang="ru-RU" sz="2800" b="1" dirty="0"/>
              <a:t>Цель проекта:</a:t>
            </a:r>
            <a:r>
              <a:rPr lang="ru-RU" sz="2000" dirty="0"/>
              <a:t> </a:t>
            </a:r>
            <a:r>
              <a:rPr lang="ru-RU" sz="2000" dirty="0" smtClean="0"/>
              <a:t>познакомить детей средней группы с картофелем, развивать познавательную </a:t>
            </a:r>
            <a:r>
              <a:rPr lang="ru-RU" sz="2000" dirty="0"/>
              <a:t>активность в рамках экологической деятельности </a:t>
            </a:r>
            <a:r>
              <a:rPr lang="ru-RU" sz="2000" dirty="0" smtClean="0"/>
              <a:t>вместе с </a:t>
            </a:r>
            <a:r>
              <a:rPr lang="ru-RU" sz="2000" dirty="0"/>
              <a:t>воспитателем и родителями</a:t>
            </a:r>
            <a:r>
              <a:rPr lang="ru-RU" dirty="0"/>
              <a:t>.</a:t>
            </a:r>
          </a:p>
        </p:txBody>
      </p:sp>
      <p:pic>
        <p:nvPicPr>
          <p:cNvPr id="3074" name="Picture 2" descr="C:\Users\светлана\Desktop\картошка\картинки окартошке\origina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0929" y="3024710"/>
            <a:ext cx="5082141" cy="3811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5117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светлана\Desktop\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04" y="0"/>
            <a:ext cx="903649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/>
              <a:t>Задачи  проекта:</a:t>
            </a:r>
            <a:endParaRPr lang="ru-RU" sz="2800" dirty="0"/>
          </a:p>
          <a:p>
            <a:pPr lvl="0"/>
            <a:r>
              <a:rPr lang="ru-RU" sz="2000" dirty="0"/>
              <a:t>Познакомить детей с овощем </a:t>
            </a:r>
            <a:r>
              <a:rPr lang="ru-RU" sz="2000" dirty="0" smtClean="0"/>
              <a:t>, который называется  картофель.</a:t>
            </a:r>
            <a:endParaRPr lang="ru-RU" sz="2000" dirty="0"/>
          </a:p>
          <a:p>
            <a:pPr lvl="0"/>
            <a:r>
              <a:rPr lang="ru-RU" sz="2000" dirty="0" smtClean="0"/>
              <a:t>Дать представление о </a:t>
            </a:r>
            <a:r>
              <a:rPr lang="ru-RU" sz="2000" dirty="0"/>
              <a:t>пользе картофеля  </a:t>
            </a:r>
            <a:r>
              <a:rPr lang="ru-RU" sz="2000" dirty="0" smtClean="0"/>
              <a:t>для </a:t>
            </a:r>
            <a:r>
              <a:rPr lang="ru-RU" sz="2000" dirty="0"/>
              <a:t>человека.</a:t>
            </a:r>
          </a:p>
          <a:p>
            <a:pPr lvl="0"/>
            <a:r>
              <a:rPr lang="ru-RU" sz="2000" dirty="0"/>
              <a:t>Познакомить с блюдами из </a:t>
            </a:r>
            <a:r>
              <a:rPr lang="ru-RU" sz="2000" dirty="0" smtClean="0"/>
              <a:t>картофеля</a:t>
            </a:r>
            <a:endParaRPr lang="ru-RU" sz="2000" dirty="0"/>
          </a:p>
          <a:p>
            <a:pPr lvl="0"/>
            <a:r>
              <a:rPr lang="ru-RU" sz="2000" dirty="0" smtClean="0"/>
              <a:t>Познакомить </a:t>
            </a:r>
            <a:r>
              <a:rPr lang="ru-RU" sz="2000" dirty="0"/>
              <a:t> </a:t>
            </a:r>
            <a:r>
              <a:rPr lang="ru-RU" sz="2000" dirty="0" smtClean="0"/>
              <a:t>с ростом  </a:t>
            </a:r>
            <a:r>
              <a:rPr lang="ru-RU" sz="2000" dirty="0"/>
              <a:t>картофеля; </a:t>
            </a:r>
            <a:r>
              <a:rPr lang="ru-RU" sz="2000" dirty="0" smtClean="0"/>
              <a:t> как размножается :семенами, клубнями,  </a:t>
            </a:r>
            <a:r>
              <a:rPr lang="ru-RU" sz="2000" dirty="0"/>
              <a:t>глазками.</a:t>
            </a:r>
          </a:p>
          <a:p>
            <a:pPr lvl="0"/>
            <a:r>
              <a:rPr lang="ru-RU" sz="2000" dirty="0"/>
              <a:t>Обогащать словарный запас детей (клубни, росток, глазки).</a:t>
            </a:r>
          </a:p>
          <a:p>
            <a:pPr lvl="0"/>
            <a:r>
              <a:rPr lang="ru-RU" sz="2000" dirty="0"/>
              <a:t>Привлечь родителей </a:t>
            </a:r>
            <a:r>
              <a:rPr lang="ru-RU" sz="2000" dirty="0" smtClean="0"/>
              <a:t>через </a:t>
            </a:r>
            <a:r>
              <a:rPr lang="ru-RU" sz="2000" dirty="0"/>
              <a:t>приготовление с детьми блюд из картофеля, изготовление поделок из клубней,  знакомств с народными приметами, загадками, стихами.  </a:t>
            </a:r>
          </a:p>
          <a:p>
            <a:pPr lvl="0"/>
            <a:r>
              <a:rPr lang="ru-RU" sz="2000" dirty="0"/>
              <a:t>Создать условия для самостоятельного отражения полученных знаний, умений детьми</a:t>
            </a:r>
            <a:r>
              <a:rPr lang="ru-RU" sz="2000" dirty="0" smtClean="0"/>
              <a:t>.</a:t>
            </a:r>
            <a:endParaRPr lang="ru-RU" sz="2000" dirty="0"/>
          </a:p>
          <a:p>
            <a:pPr lvl="0"/>
            <a:r>
              <a:rPr lang="ru-RU" sz="2000" dirty="0"/>
              <a:t>Воспитывать бережное отношение к природе, умение </a:t>
            </a:r>
            <a:r>
              <a:rPr lang="ru-RU" sz="2000" dirty="0" smtClean="0"/>
              <a:t> </a:t>
            </a:r>
            <a:r>
              <a:rPr lang="ru-RU" sz="2000" dirty="0"/>
              <a:t>ухаживать за </a:t>
            </a:r>
            <a:r>
              <a:rPr lang="ru-RU" sz="2000" dirty="0" smtClean="0"/>
              <a:t>растениями и наблюдать </a:t>
            </a:r>
            <a:endParaRPr lang="ru-RU" sz="2000" dirty="0"/>
          </a:p>
        </p:txBody>
      </p:sp>
      <p:pic>
        <p:nvPicPr>
          <p:cNvPr id="4098" name="Picture 2" descr="C:\Users\светлана\Desktop\картошка\картинки окартошке\724392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3208" y="4157383"/>
            <a:ext cx="3600822" cy="2700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5117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светлана\Desktop\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4748" y="0"/>
            <a:ext cx="9144000" cy="5416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Этапы проекта:</a:t>
            </a:r>
          </a:p>
          <a:p>
            <a:r>
              <a:rPr lang="ru-RU" dirty="0"/>
              <a:t>●Ι этап: </a:t>
            </a:r>
            <a:endParaRPr lang="ru-RU" sz="2000" dirty="0"/>
          </a:p>
          <a:p>
            <a:r>
              <a:rPr lang="ru-RU" sz="2000" dirty="0" smtClean="0"/>
              <a:t>выявление </a:t>
            </a:r>
            <a:r>
              <a:rPr lang="ru-RU" sz="2000" dirty="0"/>
              <a:t>проблемы, определение цели, задач)</a:t>
            </a:r>
          </a:p>
          <a:p>
            <a:r>
              <a:rPr lang="ru-RU" sz="2000" dirty="0"/>
              <a:t>●II этап. Разработка проекта</a:t>
            </a:r>
            <a:r>
              <a:rPr lang="ru-RU" sz="2000" dirty="0" smtClean="0"/>
              <a:t>.</a:t>
            </a:r>
            <a:endParaRPr lang="ru-RU" sz="2000" dirty="0"/>
          </a:p>
          <a:p>
            <a:r>
              <a:rPr lang="ru-RU" sz="2000" dirty="0"/>
              <a:t>Разработать конспекты </a:t>
            </a:r>
            <a:r>
              <a:rPr lang="ru-RU" sz="2000" dirty="0" smtClean="0"/>
              <a:t> </a:t>
            </a:r>
            <a:r>
              <a:rPr lang="ru-RU" sz="2000" dirty="0"/>
              <a:t>бесед с детьми.</a:t>
            </a:r>
          </a:p>
          <a:p>
            <a:r>
              <a:rPr lang="ru-RU" sz="2000" dirty="0" smtClean="0"/>
              <a:t>Сделать штампы </a:t>
            </a:r>
            <a:r>
              <a:rPr lang="ru-RU" sz="2000" dirty="0"/>
              <a:t>из сырого картофеля для </a:t>
            </a:r>
            <a:r>
              <a:rPr lang="ru-RU" sz="2000" dirty="0" err="1"/>
              <a:t>изодеятельности</a:t>
            </a:r>
            <a:r>
              <a:rPr lang="ru-RU" sz="2000" dirty="0"/>
              <a:t>.</a:t>
            </a:r>
          </a:p>
          <a:p>
            <a:r>
              <a:rPr lang="ru-RU" sz="2000" dirty="0"/>
              <a:t>С</a:t>
            </a:r>
            <a:r>
              <a:rPr lang="ru-RU" sz="2000" dirty="0" smtClean="0"/>
              <a:t>обрать </a:t>
            </a:r>
            <a:r>
              <a:rPr lang="ru-RU" sz="2000" dirty="0"/>
              <a:t>альбом детских </a:t>
            </a:r>
            <a:r>
              <a:rPr lang="ru-RU" sz="2000" dirty="0" smtClean="0"/>
              <a:t>рисунков</a:t>
            </a:r>
            <a:r>
              <a:rPr lang="ru-RU" sz="2000" dirty="0"/>
              <a:t>.</a:t>
            </a:r>
          </a:p>
          <a:p>
            <a:r>
              <a:rPr lang="ru-RU" sz="2000" dirty="0"/>
              <a:t>Сфотографировать детей во время посадки </a:t>
            </a:r>
            <a:r>
              <a:rPr lang="ru-RU" sz="2000" dirty="0" smtClean="0"/>
              <a:t>картофеля, </a:t>
            </a:r>
            <a:r>
              <a:rPr lang="ru-RU" sz="2000" dirty="0"/>
              <a:t>во время сбора урожая.</a:t>
            </a:r>
          </a:p>
          <a:p>
            <a:r>
              <a:rPr lang="ru-RU" sz="2000" dirty="0"/>
              <a:t>Изготовить дидактическую игру: </a:t>
            </a:r>
            <a:r>
              <a:rPr lang="ru-RU" sz="2000" dirty="0" smtClean="0"/>
              <a:t>«Что за чем» </a:t>
            </a:r>
            <a:r>
              <a:rPr lang="ru-RU" sz="2000" dirty="0"/>
              <a:t>(этапы роста растения), </a:t>
            </a:r>
            <a:r>
              <a:rPr lang="ru-RU" sz="2000" dirty="0" smtClean="0"/>
              <a:t>картинки для </a:t>
            </a:r>
            <a:r>
              <a:rPr lang="ru-RU" sz="2000" dirty="0"/>
              <a:t>составления рассказа. Подобрать подвижные игры.</a:t>
            </a:r>
          </a:p>
          <a:p>
            <a:r>
              <a:rPr lang="ru-RU" sz="2000" dirty="0" smtClean="0"/>
              <a:t>Приготовить план проведения </a:t>
            </a:r>
            <a:r>
              <a:rPr lang="ru-RU" sz="2000" dirty="0"/>
              <a:t>опытов с картофельным крахмалом.</a:t>
            </a:r>
          </a:p>
          <a:p>
            <a:r>
              <a:rPr lang="ru-RU" sz="2000" dirty="0"/>
              <a:t>Подобрать стихи, загадки, сказки, </a:t>
            </a:r>
            <a:r>
              <a:rPr lang="ru-RU" sz="2000" dirty="0" smtClean="0"/>
              <a:t>песни о </a:t>
            </a:r>
            <a:r>
              <a:rPr lang="ru-RU" sz="2000" dirty="0"/>
              <a:t>картофеле.</a:t>
            </a:r>
          </a:p>
          <a:p>
            <a:r>
              <a:rPr lang="ru-RU" sz="2000" i="1" dirty="0" smtClean="0"/>
              <a:t>Деятельность </a:t>
            </a:r>
            <a:r>
              <a:rPr lang="ru-RU" sz="2000" i="1" dirty="0"/>
              <a:t>родителей.</a:t>
            </a:r>
            <a:endParaRPr lang="ru-RU" sz="2000" dirty="0"/>
          </a:p>
          <a:p>
            <a:r>
              <a:rPr lang="ru-RU" sz="2000" dirty="0"/>
              <a:t>Содействие </a:t>
            </a:r>
            <a:r>
              <a:rPr lang="ru-RU" sz="2000" dirty="0" smtClean="0"/>
              <a:t> </a:t>
            </a:r>
            <a:r>
              <a:rPr lang="ru-RU" sz="2000" dirty="0"/>
              <a:t>в сборе </a:t>
            </a:r>
            <a:r>
              <a:rPr lang="ru-RU" sz="2000" dirty="0" smtClean="0"/>
              <a:t>информации, </a:t>
            </a:r>
            <a:r>
              <a:rPr lang="ru-RU" sz="2000" dirty="0"/>
              <a:t>создании  </a:t>
            </a:r>
            <a:r>
              <a:rPr lang="ru-RU" sz="2000" dirty="0" smtClean="0"/>
              <a:t>выставок</a:t>
            </a:r>
            <a:r>
              <a:rPr lang="ru-RU" sz="2000" dirty="0"/>
              <a:t>. Знакомить детей с  </a:t>
            </a:r>
            <a:r>
              <a:rPr lang="ru-RU" sz="2000" dirty="0" smtClean="0"/>
              <a:t>рецептами</a:t>
            </a:r>
            <a:r>
              <a:rPr lang="ru-RU" sz="2000" dirty="0"/>
              <a:t>, привлекать детей к приготовлению блюд из картофеля дома, поделок из </a:t>
            </a:r>
            <a:r>
              <a:rPr lang="ru-RU" sz="2000" dirty="0" smtClean="0"/>
              <a:t>картофеля.</a:t>
            </a:r>
            <a:endParaRPr lang="ru-RU" sz="2000" dirty="0"/>
          </a:p>
          <a:p>
            <a:r>
              <a:rPr lang="ru-RU" sz="2000" dirty="0"/>
              <a:t>●III этап. Выполнение проекта</a:t>
            </a:r>
            <a:r>
              <a:rPr lang="ru-RU" dirty="0"/>
              <a:t>.</a:t>
            </a:r>
          </a:p>
        </p:txBody>
      </p:sp>
      <p:pic>
        <p:nvPicPr>
          <p:cNvPr id="5122" name="Picture 2" descr="C:\Users\светлана\Desktop\картошка\картинки окартошке\224656269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836628"/>
            <a:ext cx="2910654" cy="2020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5117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светлана\Desktop\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03" y="-452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9144000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Формы и методы работы</a:t>
            </a:r>
            <a:r>
              <a:rPr lang="ru-RU" sz="2000" dirty="0"/>
              <a:t>: беседы, наблюдения, опыты, труд на участке, чтение художественной литературы, игры, презентации, развлечения.</a:t>
            </a:r>
          </a:p>
          <a:p>
            <a:r>
              <a:rPr lang="ru-RU" sz="2000" dirty="0"/>
              <a:t>Игровая деятельность:</a:t>
            </a:r>
          </a:p>
        </p:txBody>
      </p:sp>
      <p:pic>
        <p:nvPicPr>
          <p:cNvPr id="14341" name="Picture 5" descr="C:\Users\светлана\Desktop\картошка\картинки окартошке\c9f47ddaeeaaa9cadd86d5f8e44a801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0437" y="4473891"/>
            <a:ext cx="3310338" cy="2396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 descr="C:\Users\светлана\Desktop\СВЕТА  проект фото\DSC0602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2309" y="1138773"/>
            <a:ext cx="6728027" cy="5105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светлана\Desktop\картошка\картинки окартошке\img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897" y="1138773"/>
            <a:ext cx="4446823" cy="3335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Users\светлана\Desktop\картошка\картинки окартошке\image97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5600" y="764704"/>
            <a:ext cx="1810544" cy="2529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C:\Users\светлана\Desktop\картошка\картинки окартошке\f326200b98d9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03" y="4395036"/>
            <a:ext cx="3312368" cy="2484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светлана\Desktop\СВЕТА  проект фото\DSC06030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6" y="4044259"/>
            <a:ext cx="3779914" cy="2835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5117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светлана\Desktop\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Дидактические игры</a:t>
            </a:r>
            <a:r>
              <a:rPr lang="ru-RU" sz="2000" dirty="0"/>
              <a:t>: </a:t>
            </a:r>
            <a:r>
              <a:rPr lang="ru-RU" sz="2000" dirty="0" smtClean="0"/>
              <a:t>«Вершки-корешки»</a:t>
            </a:r>
            <a:r>
              <a:rPr lang="ru-RU" sz="2800" dirty="0" smtClean="0"/>
              <a:t>, </a:t>
            </a:r>
            <a:r>
              <a:rPr lang="ru-RU" sz="2000" dirty="0" smtClean="0"/>
              <a:t>«Что </a:t>
            </a:r>
            <a:r>
              <a:rPr lang="ru-RU" sz="2000" dirty="0"/>
              <a:t>сначала, что потом», «Хорошо – плохо», «Чудесный мешочек»</a:t>
            </a:r>
          </a:p>
        </p:txBody>
      </p:sp>
      <p:pic>
        <p:nvPicPr>
          <p:cNvPr id="4" name="Picture 2" descr="C:\Users\светлана\Desktop\картошка\картинки окартошке\hello_html_4375c11f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840" y="1124744"/>
            <a:ext cx="7452320" cy="5589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5117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светлана\Desktop\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Настольные игры: </a:t>
            </a:r>
            <a:r>
              <a:rPr lang="ru-RU" sz="2000" dirty="0" smtClean="0"/>
              <a:t> </a:t>
            </a:r>
            <a:r>
              <a:rPr lang="ru-RU" sz="2000" dirty="0"/>
              <a:t>«Домино», «</a:t>
            </a:r>
            <a:r>
              <a:rPr lang="ru-RU" sz="2000" dirty="0" err="1"/>
              <a:t>Пазлы</a:t>
            </a:r>
            <a:r>
              <a:rPr lang="ru-RU" sz="2000" dirty="0" smtClean="0"/>
              <a:t>», «Лото»,  </a:t>
            </a:r>
            <a:r>
              <a:rPr lang="ru-RU" sz="2000" dirty="0"/>
              <a:t>«Найди пару», «Разложи по порядку»</a:t>
            </a:r>
          </a:p>
        </p:txBody>
      </p:sp>
      <p:pic>
        <p:nvPicPr>
          <p:cNvPr id="16386" name="Picture 2" descr="C:\Users\светлана\Desktop\картошка\картинки окартошке\potato sprou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0" y="3286125"/>
            <a:ext cx="4762500" cy="3571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светлана\Desktop\a7rcRLwMs4k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328620" y="257956"/>
            <a:ext cx="3438255" cy="4584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5117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светлана\Desktop\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642587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 Рецепты блюд </a:t>
            </a:r>
            <a:r>
              <a:rPr lang="ru-RU" sz="2800" dirty="0"/>
              <a:t>из картофеля.</a:t>
            </a:r>
          </a:p>
        </p:txBody>
      </p:sp>
      <p:pic>
        <p:nvPicPr>
          <p:cNvPr id="11266" name="Picture 2" descr="C:\Users\светлана\Desktop\картошка\картинки окартошке\zharenaja-kartoshk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032" y="620688"/>
            <a:ext cx="8081936" cy="4495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C:\Users\светлана\Desktop\картошка\картинки окартошке\retsept-salat-iz-semgi-i-ogurtsov-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7" y="908720"/>
            <a:ext cx="8100899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C:\Users\светлана\Desktop\картошка\картинки окартошке\retsepti-svinini-s-kartoshkoy-v-multivarke-redmond-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04329"/>
            <a:ext cx="7531880" cy="5651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9" name="Picture 5" descr="C:\Users\светлана\Desktop\картошка\картинки окартошке\piure_iz_kartofelya-3656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256011"/>
            <a:ext cx="8222097" cy="5601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C:\Users\светлана\Desktop\картошка\картинки окартошке\kartofelnye-kotlety-696x390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86" y="1628800"/>
            <a:ext cx="8240163" cy="5227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1" name="Picture 7" descr="C:\Users\светлана\Desktop\картошка\картинки окартошке\image611530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913" y="1256011"/>
            <a:ext cx="8104143" cy="5601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2" name="Picture 8" descr="C:\Users\светлана\Desktop\картошка\картинки окартошке\getImage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799" y="1606638"/>
            <a:ext cx="8780401" cy="523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3" name="Picture 9" descr="C:\Users\светлана\Desktop\картошка\картинки окартошке\b86f2e18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93" y="908720"/>
            <a:ext cx="8972412" cy="5934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5117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</TotalTime>
  <Words>334</Words>
  <Application>Microsoft Office PowerPoint</Application>
  <PresentationFormat>Экран (4:3)</PresentationFormat>
  <Paragraphs>58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светлана прокофьева</dc:creator>
  <cp:lastModifiedBy>светлана</cp:lastModifiedBy>
  <cp:revision>26</cp:revision>
  <dcterms:created xsi:type="dcterms:W3CDTF">2017-09-10T10:11:15Z</dcterms:created>
  <dcterms:modified xsi:type="dcterms:W3CDTF">2017-10-29T09:15:58Z</dcterms:modified>
</cp:coreProperties>
</file>