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76" r:id="rId7"/>
    <p:sldId id="262" r:id="rId8"/>
    <p:sldId id="263" r:id="rId9"/>
    <p:sldId id="264" r:id="rId10"/>
    <p:sldId id="265" r:id="rId11"/>
    <p:sldId id="277" r:id="rId12"/>
    <p:sldId id="266" r:id="rId13"/>
    <p:sldId id="278" r:id="rId14"/>
    <p:sldId id="267" r:id="rId15"/>
    <p:sldId id="279" r:id="rId16"/>
    <p:sldId id="268" r:id="rId17"/>
    <p:sldId id="269" r:id="rId18"/>
    <p:sldId id="280" r:id="rId19"/>
    <p:sldId id="270" r:id="rId20"/>
    <p:sldId id="271" r:id="rId21"/>
    <p:sldId id="281" r:id="rId22"/>
    <p:sldId id="282" r:id="rId23"/>
    <p:sldId id="272" r:id="rId24"/>
    <p:sldId id="273" r:id="rId25"/>
    <p:sldId id="274" r:id="rId26"/>
    <p:sldId id="27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A7082-F04A-47F8-A946-A2580E95597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A8386-05B9-4EE5-99BC-F32E32F06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ahUKEwi93rraoIbTAhVJOpoKHbLzCW0QjRwIBw&amp;url=http://www.dogamusic.com/Exclusiv-foto&amp;bvm=bv.151325232,d.bGg&amp;psig=AFQjCNE4VjH6vvQRiUnUbKwZu1FPV-wbnA&amp;ust=149123885107061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2"/>
            <a:ext cx="7772400" cy="3457599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Классный час, посвященный 80-летию со дня рождения </a:t>
            </a:r>
            <a:b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Евгения  Доги</a:t>
            </a:r>
            <a:endParaRPr lang="ru-RU" b="1" i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2424114"/>
          </a:xfrm>
        </p:spPr>
        <p:txBody>
          <a:bodyPr>
            <a:noAutofit/>
          </a:bodyPr>
          <a:lstStyle/>
          <a:p>
            <a:r>
              <a:rPr lang="ru-RU" sz="7200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«Резонанс </a:t>
            </a:r>
          </a:p>
          <a:p>
            <a:r>
              <a:rPr lang="ru-RU" sz="7200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моей  души…»</a:t>
            </a:r>
            <a:endParaRPr lang="ru-RU" sz="7200" i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222" y="0"/>
            <a:ext cx="985844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6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Детская музыкальная сказка </a:t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«Мария,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Мирабелла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ки по запросу кадры из мультфильма мария мирабелла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2743200" cy="39227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Картинки по запросу кадры из мультфильма мария мирабелл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071678"/>
            <a:ext cx="5940425" cy="45967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2000240"/>
            <a:ext cx="5940425" cy="44553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Картинки по запросу кадры из мультфильма мария мирабелла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1785926"/>
            <a:ext cx="6858048" cy="47410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3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0"/>
                            </p:stCondLst>
                            <p:childTnLst>
                              <p:par>
                                <p:cTn id="34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15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15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0"/>
                            </p:stCondLst>
                            <p:childTnLst>
                              <p:par>
                                <p:cTn id="44" presetID="24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5" dur="1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0"/>
                            </p:stCondLst>
                            <p:childTnLst>
                              <p:par>
                                <p:cTn id="4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222" y="0"/>
            <a:ext cx="985844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 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копилке творчества Доги огромную нишу составляет музыка к фильмам, которую он начинает писать с 1967 года. В его творческой карьере насчитывается более двух сотен кинофильмов.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Содержимое 3" descr="Похожее изображение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1571613"/>
            <a:ext cx="4786346" cy="3143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928934"/>
            <a:ext cx="3933818" cy="3324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1857364"/>
            <a:ext cx="5940425" cy="4455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714612" y="6072206"/>
            <a:ext cx="464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«Зелёная волна»</a:t>
            </a:r>
            <a:endParaRPr lang="ru-RU" sz="3600" b="1" i="1" dirty="0">
              <a:ln w="317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8" presetClass="exit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15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15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919e393ca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70008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00090"/>
            <a:ext cx="8229600" cy="191772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«Одиноким предоставляется общежитие»</a:t>
            </a: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Похожее изображени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142984"/>
            <a:ext cx="3571900" cy="5143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Картинки по запросу фильм одиноким предоставляется общежити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857232"/>
            <a:ext cx="4857784" cy="2610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643314"/>
            <a:ext cx="4857752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Картинки по запросу фильм одиноким предоставляется общежитие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785794"/>
            <a:ext cx="4071966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Похожее изображение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46583" y="3714752"/>
            <a:ext cx="4511697" cy="2650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Похожее изображение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85852" y="1142984"/>
            <a:ext cx="6613551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4" presetClass="exit" presetSubtype="0" decel="10000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4" presetClass="exit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4" presetClass="exit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000"/>
                            </p:stCondLst>
                            <p:childTnLst>
                              <p:par>
                                <p:cTn id="59" presetID="54" presetClass="exit" presetSubtype="0" decel="10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4" presetClass="exit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9000"/>
                            </p:stCondLst>
                            <p:childTnLst>
                              <p:par>
                                <p:cTn id="74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155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1155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9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1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700085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919e393ca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«Анна Павлова»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Похожее изображени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428736"/>
            <a:ext cx="6286544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артинки по запросу фильм анна павлов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285860"/>
            <a:ext cx="4143404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Картинки по запросу фильм анна павлова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357562"/>
            <a:ext cx="4233858" cy="3300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Похожее изображение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1285860"/>
            <a:ext cx="6643734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9" presetClass="exit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5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5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919e393ca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«Мой ласковый и нежный зверь»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Похожее изображени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428736"/>
            <a:ext cx="6786610" cy="4959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артинки по запросу мой ласковый и нежный зверь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285860"/>
            <a:ext cx="42672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Картинки по запросу мой ласковый и нежный зверь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214686"/>
            <a:ext cx="4381500" cy="328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Похожее изображение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1357298"/>
            <a:ext cx="6511929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Картинки по запросу мой ласковый и нежный зверь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1538" y="1428736"/>
            <a:ext cx="6858048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xit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000"/>
                            </p:stCondLst>
                            <p:childTnLst>
                              <p:par>
                                <p:cTn id="47" presetID="19" presetClass="exit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0"/>
                            </p:stCondLst>
                            <p:childTnLst>
                              <p:par>
                                <p:cTn id="5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919e393ca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8229600" cy="1631976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«Табор уходит в небо»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ртинки по запросу фильм табор уходит в небо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428736"/>
            <a:ext cx="3333750" cy="476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артинки по запросу фильм табор уходит в небо"/>
          <p:cNvPicPr/>
          <p:nvPr/>
        </p:nvPicPr>
        <p:blipFill>
          <a:blip r:embed="rId4"/>
          <a:srcRect b="6945"/>
          <a:stretch>
            <a:fillRect/>
          </a:stretch>
        </p:blipFill>
        <p:spPr bwMode="auto">
          <a:xfrm>
            <a:off x="428596" y="1428736"/>
            <a:ext cx="3786214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1214422"/>
            <a:ext cx="5940425" cy="2502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артинки по запросу фильм табор уходит в небо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3857628"/>
            <a:ext cx="5940425" cy="2700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Картинки по запросу фильм табор уходит в небо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1142984"/>
            <a:ext cx="4857750" cy="323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Похожее изображение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72066" y="2214554"/>
            <a:ext cx="3929060" cy="435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Похожее изображение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00100" y="1285860"/>
            <a:ext cx="6929486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1" presetClass="exit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1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0"/>
                            </p:stCondLst>
                            <p:childTnLst>
                              <p:par>
                                <p:cTn id="36" presetID="19" presetClass="exit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xit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6000"/>
                            </p:stCondLst>
                            <p:childTnLst>
                              <p:par>
                                <p:cTn id="56" presetID="8" presetClass="exit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xit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3000"/>
                            </p:stCondLst>
                            <p:childTnLst>
                              <p:par>
                                <p:cTn id="6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155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155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8" dur="115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115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72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2871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Евгений Дмитриевич Дога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цитаты о евгении доги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3143272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 flipH="1">
            <a:off x="3857620" y="2285992"/>
            <a:ext cx="50006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Молдавский советский композитор, </a:t>
            </a:r>
          </a:p>
          <a:p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педагог, </a:t>
            </a:r>
          </a:p>
          <a:p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общественный деятель, народный артист СССР.</a:t>
            </a:r>
            <a:endParaRPr lang="ru-RU" sz="3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15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15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3919e393ca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Лирик в душе…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Похожее изображени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428736"/>
            <a:ext cx="5072098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Похожее изображени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142984"/>
            <a:ext cx="3857652" cy="5357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Картинки по запросу евгений дога фотографии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1500174"/>
            <a:ext cx="3143272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Картинки по запросу евгений дога фотографии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9" y="1142984"/>
            <a:ext cx="4857784" cy="5572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Картинки по запросу евгений дога фотографии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04" y="1357298"/>
            <a:ext cx="5940425" cy="5131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xit" presetSubtype="1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2" presetClass="exit" presetSubtype="9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000"/>
                            </p:stCondLst>
                            <p:childTnLst>
                              <p:par>
                                <p:cTn id="44" presetID="2" presetClass="exit" presetSubtype="3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0"/>
                            </p:stCondLst>
                            <p:childTnLst>
                              <p:par>
                                <p:cTn id="4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6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6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919e393ca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Евгения Догу называют вторым королем вальсов после Иоганна Штрауса. Композитором написано более 70 вальсов. </a:t>
            </a: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ртинки по запросу евгений дога мой ласковый и нежный зверь сцена вальс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643050"/>
            <a:ext cx="4214842" cy="3414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артинки по запросу евгений дога мой ласковый и нежный зверь сцена вальс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786190"/>
            <a:ext cx="4440227" cy="2698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1571612"/>
            <a:ext cx="5000660" cy="5119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артинки по запросу сцена вальса в париже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1785926"/>
            <a:ext cx="6500858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xit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xit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2" presetClass="exit" presetSubtype="3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919e393ca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«Однажды, когда я был ещё босоногим мальчишкой, Судьба привела меня к огромному, как мне тогда казалось, инструменту. Это был черный, лакированный, с длинным хвостом рояль…»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ртинки по запросу евгений дога фотографии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714752"/>
            <a:ext cx="4572032" cy="2802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857364"/>
            <a:ext cx="3868723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3929066"/>
            <a:ext cx="342902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артинки по запросу рояль в зале фотографии"/>
          <p:cNvPicPr/>
          <p:nvPr/>
        </p:nvPicPr>
        <p:blipFill>
          <a:blip r:embed="rId6"/>
          <a:srcRect b="5882"/>
          <a:stretch>
            <a:fillRect/>
          </a:stretch>
        </p:blipFill>
        <p:spPr bwMode="auto">
          <a:xfrm>
            <a:off x="214282" y="1714488"/>
            <a:ext cx="4929222" cy="3429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Похожее изображение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28" y="2071678"/>
            <a:ext cx="6286504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4" presetClass="exit" presetSubtype="0" decel="10000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4" presetClass="exit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3000"/>
                            </p:stCondLst>
                            <p:childTnLst>
                              <p:par>
                                <p:cTn id="42" presetID="2" presetClass="exit" presetSubtype="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9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0"/>
                            </p:stCondLst>
                            <p:childTnLst>
                              <p:par>
                                <p:cTn id="5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3919e393ca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Эмиль </a:t>
            </a:r>
            <a:r>
              <a:rPr lang="ru-RU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Лотяну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Картинки по запросу эмиль лотяну фото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928670"/>
            <a:ext cx="528641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5857884" y="1142984"/>
            <a:ext cx="29289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Молдавский, советский и российский кинорежиссёр,</a:t>
            </a:r>
          </a:p>
          <a:p>
            <a:r>
              <a:rPr lang="ru-RU" sz="3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сценарист,</a:t>
            </a:r>
          </a:p>
          <a:p>
            <a:r>
              <a:rPr lang="ru-RU" sz="3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поэт,</a:t>
            </a:r>
          </a:p>
          <a:p>
            <a:r>
              <a:rPr lang="ru-RU" sz="3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Народный артист РСФСР</a:t>
            </a:r>
            <a:endParaRPr lang="ru-RU" sz="32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Картинки по запросу эмиль лотяну  и евгений дог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3857628"/>
            <a:ext cx="3000396" cy="2881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919e393ca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Молдавский Моцарт с голливудским размахом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ртинки по запросу евгений дог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500174"/>
            <a:ext cx="5357850" cy="5167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285860"/>
            <a:ext cx="3476625" cy="523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Картинки по запросу евгений дога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2285992"/>
            <a:ext cx="4381500" cy="328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Похожее изображение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1571612"/>
            <a:ext cx="5940425" cy="481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Похожее изображение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04" y="1714488"/>
            <a:ext cx="5940425" cy="479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xit" presetSubtype="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2" presetClass="exit" presetSubtype="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9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0"/>
                            </p:stCondLst>
                            <p:childTnLst>
                              <p:par>
                                <p:cTn id="47" presetID="2" presetClass="exit" presetSubtype="3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Алхимия появления его музыки – изучение истории и культуры разных народов, встречи с людьми, живой интерес ко всему происходящему вокруг.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Картинки по запросу евгений дога фотографии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b="7975"/>
          <a:stretch>
            <a:fillRect/>
          </a:stretch>
        </p:blipFill>
        <p:spPr bwMode="auto">
          <a:xfrm>
            <a:off x="1571604" y="2571744"/>
            <a:ext cx="5857916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  <a:endParaRPr lang="ru-RU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ки по запросу евгений дога фотографии детские">
            <a:hlinkClick r:id="rId3" tgtFrame="&quot;_blank&quot;"/>
          </p:cNvPr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57158" y="1571612"/>
            <a:ext cx="428625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3000372"/>
            <a:ext cx="2571768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4714884"/>
            <a:ext cx="49292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Единственная детская фотография маленького</a:t>
            </a:r>
          </a:p>
          <a:p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Жени с родителями.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446" y="2428868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Мама Лизавета Дога</a:t>
            </a:r>
            <a:endParaRPr lang="ru-RU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9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9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9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900"/>
                            </p:stCondLst>
                            <p:childTnLst>
                              <p:par>
                                <p:cTn id="30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«…Я был для мамы наивысшим воплощением любви, смыслом её жизни…»</a:t>
            </a:r>
            <a:endParaRPr lang="ru-RU" sz="3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658x0_mama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28662" y="1928802"/>
            <a:ext cx="3429014" cy="3180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6" name="AutoShape 2" descr="Картинки по запросу евгений дога фотографии мам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Картинки по запросу евгений дога фотографии мам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928934"/>
            <a:ext cx="2643206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15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15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15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15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Будущий композитор постепенно входил в музыку, которая стала смыслом его жизни.</a:t>
            </a:r>
            <a:endParaRPr lang="ru-RU" sz="3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ки по запросу евгений дога фотографии юность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2000240"/>
            <a:ext cx="3357586" cy="37147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2857496"/>
            <a:ext cx="2747966" cy="37147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357214"/>
            <a:ext cx="8229600" cy="2571760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Женился Евгений в 25 лет. Решение о женитьбе пришло на третий день после знакомства. Наташа по профессии была инженером, в ней он увидел женщину, образ которой таился в глубине его души. </a:t>
            </a:r>
            <a:endParaRPr lang="ru-RU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www.dogamusic.com/sites/default/files/51dd16b0cead9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643050"/>
            <a:ext cx="3643338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Картинки по запросу евгений дога фото семья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2143116"/>
            <a:ext cx="5572164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артинки по запросу евгений дога фото семья"/>
          <p:cNvPicPr/>
          <p:nvPr/>
        </p:nvPicPr>
        <p:blipFill>
          <a:blip r:embed="rId5"/>
          <a:srcRect t="12226" b="12673"/>
          <a:stretch>
            <a:fillRect/>
          </a:stretch>
        </p:blipFill>
        <p:spPr bwMode="auto">
          <a:xfrm>
            <a:off x="142844" y="3071810"/>
            <a:ext cx="542928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5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919e393ca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Национальная манера и стиль созданной композитором музыки были самыми различными: молдавская, цыганская, польская, русская, югославская, латиноамериканская, украинская…</a:t>
            </a:r>
            <a:endParaRPr lang="ru-RU" sz="2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ки по запросу евгений дога фото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1785926"/>
            <a:ext cx="4572032" cy="3495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571876"/>
            <a:ext cx="4214802" cy="3095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1111</TotalTime>
  <Words>257</Words>
  <Application>Microsoft Office PowerPoint</Application>
  <PresentationFormat>Экран (4:3)</PresentationFormat>
  <Paragraphs>32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Классный час, посвященный 80-летию со дня рождения  Евгения  Доги</vt:lpstr>
      <vt:lpstr>Евгений Дмитриевич Дога</vt:lpstr>
      <vt:lpstr>Алхимия появления его музыки – изучение истории и культуры разных народов, встречи с людьми, живой интерес ко всему происходящему вокруг.</vt:lpstr>
      <vt:lpstr>Детство</vt:lpstr>
      <vt:lpstr>«…Я был для мамы наивысшим воплощением любви, смыслом её жизни…»</vt:lpstr>
      <vt:lpstr>Слайд 6</vt:lpstr>
      <vt:lpstr>Будущий композитор постепенно входил в музыку, которая стала смыслом его жизни.</vt:lpstr>
      <vt:lpstr>Женился Евгений в 25 лет. Решение о женитьбе пришло на третий день после знакомства. Наташа по профессии была инженером, в ней он увидел женщину, образ которой таился в глубине его души. </vt:lpstr>
      <vt:lpstr>Национальная манера и стиль созданной композитором музыки были самыми различными: молдавская, цыганская, польская, русская, югославская, латиноамериканская, украинская…</vt:lpstr>
      <vt:lpstr>Детская музыкальная сказка  «Мария, Мирабелла»</vt:lpstr>
      <vt:lpstr>Слайд 11</vt:lpstr>
      <vt:lpstr>  В копилке творчества Доги огромную нишу составляет музыка к фильмам, которую он начинает писать с 1967 года. В его творческой карьере насчитывается более двух сотен кинофильмов. </vt:lpstr>
      <vt:lpstr>Слайд 13</vt:lpstr>
      <vt:lpstr> «Одиноким предоставляется общежитие»</vt:lpstr>
      <vt:lpstr>Слайд 15</vt:lpstr>
      <vt:lpstr>«Анна Павлова»</vt:lpstr>
      <vt:lpstr>«Мой ласковый и нежный зверь»</vt:lpstr>
      <vt:lpstr>Слайд 18</vt:lpstr>
      <vt:lpstr>«Табор уходит в небо»</vt:lpstr>
      <vt:lpstr>Лирик в душе…</vt:lpstr>
      <vt:lpstr>Слайд 21</vt:lpstr>
      <vt:lpstr>Слайд 22</vt:lpstr>
      <vt:lpstr>Евгения Догу называют вторым королем вальсов после Иоганна Штрауса. Композитором написано более 70 вальсов. </vt:lpstr>
      <vt:lpstr>«Однажды, когда я был ещё босоногим мальчишкой, Судьба привела меня к огромному, как мне тогда казалось, инструменту. Это был черный, лакированный, с длинным хвостом рояль…»</vt:lpstr>
      <vt:lpstr>Эмиль Лотяну </vt:lpstr>
      <vt:lpstr>Молдавский Моцарт с голливудским размахом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час, посвященный 80-летию со дня рождения  Евгения  Доги</dc:title>
  <dc:creator>User</dc:creator>
  <cp:lastModifiedBy>123</cp:lastModifiedBy>
  <cp:revision>93</cp:revision>
  <dcterms:created xsi:type="dcterms:W3CDTF">2017-04-02T11:05:25Z</dcterms:created>
  <dcterms:modified xsi:type="dcterms:W3CDTF">2017-11-10T08:55:54Z</dcterms:modified>
</cp:coreProperties>
</file>