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9" r:id="rId2"/>
    <p:sldId id="265" r:id="rId3"/>
    <p:sldId id="263" r:id="rId4"/>
    <p:sldId id="262" r:id="rId5"/>
    <p:sldId id="271" r:id="rId6"/>
    <p:sldId id="268" r:id="rId7"/>
    <p:sldId id="270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246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D0B1C-0AD3-4D58-B4D6-135AC593BF7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0CED-4E33-4B0D-9B7D-988DF2D7D4D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12126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D0B1C-0AD3-4D58-B4D6-135AC593BF7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0CED-4E33-4B0D-9B7D-988DF2D7D4D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1050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D0B1C-0AD3-4D58-B4D6-135AC593BF7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0CED-4E33-4B0D-9B7D-988DF2D7D4D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21202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Заголовок, текст и картин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артинка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9E7450-2C39-4234-A8D1-D77512E68BF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011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D0B1C-0AD3-4D58-B4D6-135AC593BF7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0CED-4E33-4B0D-9B7D-988DF2D7D4D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1297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D0B1C-0AD3-4D58-B4D6-135AC593BF7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0CED-4E33-4B0D-9B7D-988DF2D7D4D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550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D0B1C-0AD3-4D58-B4D6-135AC593BF7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0CED-4E33-4B0D-9B7D-988DF2D7D4D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26053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D0B1C-0AD3-4D58-B4D6-135AC593BF7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0CED-4E33-4B0D-9B7D-988DF2D7D4D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76779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D0B1C-0AD3-4D58-B4D6-135AC593BF7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0CED-4E33-4B0D-9B7D-988DF2D7D4D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46811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D0B1C-0AD3-4D58-B4D6-135AC593BF7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0CED-4E33-4B0D-9B7D-988DF2D7D4D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29685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D0B1C-0AD3-4D58-B4D6-135AC593BF7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0CED-4E33-4B0D-9B7D-988DF2D7D4D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81927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D0B1C-0AD3-4D58-B4D6-135AC593BF7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0CED-4E33-4B0D-9B7D-988DF2D7D4D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73297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BD0B1C-0AD3-4D58-B4D6-135AC593BF7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D60CED-4E33-4B0D-9B7D-988DF2D7D4D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6860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8" name="Picture 10" descr="lermontov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27"/>
          <a:stretch>
            <a:fillRect/>
          </a:stretch>
        </p:blipFill>
        <p:spPr>
          <a:xfrm>
            <a:off x="4355976" y="908720"/>
            <a:ext cx="4227304" cy="56163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43" name="Rectangle 8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404813"/>
            <a:ext cx="3889375" cy="604837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z="4800" b="1" smtClean="0">
                <a:solidFill>
                  <a:srgbClr val="FF3300"/>
                </a:solidFill>
              </a:rPr>
              <a:t>   </a:t>
            </a:r>
          </a:p>
          <a:p>
            <a:pPr eaLnBrk="1" hangingPunct="1">
              <a:buFontTx/>
              <a:buNone/>
            </a:pPr>
            <a:r>
              <a:rPr lang="ru-RU" altLang="ru-RU" sz="4800" b="1" smtClean="0">
                <a:solidFill>
                  <a:srgbClr val="FF3300"/>
                </a:solidFill>
              </a:rPr>
              <a:t>    Михаил</a:t>
            </a:r>
          </a:p>
          <a:p>
            <a:pPr eaLnBrk="1" hangingPunct="1">
              <a:buFontTx/>
              <a:buNone/>
            </a:pPr>
            <a:r>
              <a:rPr lang="ru-RU" altLang="ru-RU" sz="4800" b="1" smtClean="0">
                <a:solidFill>
                  <a:srgbClr val="FF3300"/>
                </a:solidFill>
              </a:rPr>
              <a:t>  Юрьевич </a:t>
            </a:r>
          </a:p>
          <a:p>
            <a:pPr eaLnBrk="1" hangingPunct="1">
              <a:buFontTx/>
              <a:buNone/>
            </a:pPr>
            <a:r>
              <a:rPr lang="ru-RU" altLang="ru-RU" sz="4800" b="1" smtClean="0">
                <a:solidFill>
                  <a:srgbClr val="FF3300"/>
                </a:solidFill>
              </a:rPr>
              <a:t> Лермонтов</a:t>
            </a:r>
          </a:p>
          <a:p>
            <a:pPr eaLnBrk="1" hangingPunct="1">
              <a:buFontTx/>
              <a:buNone/>
            </a:pPr>
            <a:r>
              <a:rPr lang="ru-RU" altLang="ru-RU" sz="4400" i="1" smtClean="0">
                <a:solidFill>
                  <a:srgbClr val="FF66FF"/>
                </a:solidFill>
              </a:rPr>
              <a:t>   1814-1841 </a:t>
            </a:r>
          </a:p>
        </p:txBody>
      </p:sp>
    </p:spTree>
    <p:extLst>
      <p:ext uri="{BB962C8B-B14F-4D97-AF65-F5344CB8AC3E}">
        <p14:creationId xmlns:p14="http://schemas.microsoft.com/office/powerpoint/2010/main" val="18589669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476672"/>
            <a:ext cx="4145163" cy="61016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1586382"/>
            <a:ext cx="41044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ea typeface="TimesNewRomanPSMT"/>
              </a:rPr>
              <a:t>«</a:t>
            </a:r>
            <a:r>
              <a:rPr lang="ru-RU" sz="4000" b="1" dirty="0" smtClean="0">
                <a:latin typeface="Times New Roman" panose="02020603050405020304" pitchFamily="18" charset="0"/>
                <a:ea typeface="TimesNewRomanPSMT"/>
              </a:rPr>
              <a:t>Спи</a:t>
            </a:r>
            <a:r>
              <a:rPr lang="ru-RU" sz="4000" b="1" dirty="0">
                <a:latin typeface="Times New Roman" panose="02020603050405020304" pitchFamily="18" charset="0"/>
                <a:ea typeface="TimesNewRomanPSMT"/>
              </a:rPr>
              <a:t>,</a:t>
            </a:r>
            <a:r>
              <a:rPr lang="ru-RU" sz="4000" b="1" dirty="0" smtClean="0">
                <a:latin typeface="Times New Roman" panose="02020603050405020304" pitchFamily="18" charset="0"/>
                <a:ea typeface="TimesNewRomanPSMT"/>
              </a:rPr>
              <a:t> </a:t>
            </a:r>
          </a:p>
          <a:p>
            <a:pPr algn="ctr"/>
            <a:r>
              <a:rPr lang="ru-RU" sz="4000" b="1" dirty="0" smtClean="0">
                <a:latin typeface="Times New Roman" panose="02020603050405020304" pitchFamily="18" charset="0"/>
                <a:ea typeface="TimesNewRomanPSMT"/>
              </a:rPr>
              <a:t>младенец </a:t>
            </a:r>
            <a:r>
              <a:rPr lang="ru-RU" sz="4000" b="1" dirty="0">
                <a:latin typeface="Times New Roman" panose="02020603050405020304" pitchFamily="18" charset="0"/>
                <a:ea typeface="TimesNewRomanPSMT"/>
              </a:rPr>
              <a:t>мой прекрасный…»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4899232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96752"/>
            <a:ext cx="8537559" cy="50650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310466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278944" y="692696"/>
            <a:ext cx="8229600" cy="777875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33CC"/>
                </a:solidFill>
              </a:rPr>
              <a:t>Река Терек</a:t>
            </a:r>
            <a:endParaRPr lang="ru-RU" sz="3200" b="1" dirty="0">
              <a:solidFill>
                <a:srgbClr val="0033CC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1556792"/>
            <a:ext cx="8684342" cy="48965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534639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пи, младенец мой прекрасный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39552" y="1124744"/>
            <a:ext cx="8064896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61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Чтение соседу</a:t>
            </a:r>
            <a:endParaRPr lang="ru-RU" b="1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563289"/>
            <a:ext cx="5148064" cy="3861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778585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2132856"/>
            <a:ext cx="8229600" cy="2160240"/>
          </a:xfrm>
        </p:spPr>
        <p:txBody>
          <a:bodyPr>
            <a:prstTxWarp prst="textChevronInverted">
              <a:avLst/>
            </a:prstTxWarp>
          </a:bodyPr>
          <a:lstStyle/>
          <a:p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Итог урока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06316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Другая 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9900"/>
      </a:hlink>
      <a:folHlink>
        <a:srgbClr val="FBD5B5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22</Words>
  <Application>Microsoft Office PowerPoint</Application>
  <PresentationFormat>Экран (4:3)</PresentationFormat>
  <Paragraphs>10</Paragraphs>
  <Slides>7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Times New Roman</vt:lpstr>
      <vt:lpstr>TimesNewRomanPSMT</vt:lpstr>
      <vt:lpstr>1_Тема Office</vt:lpstr>
      <vt:lpstr>Презентация PowerPoint</vt:lpstr>
      <vt:lpstr>Презентация PowerPoint</vt:lpstr>
      <vt:lpstr>Презентация PowerPoint</vt:lpstr>
      <vt:lpstr>Река Терек</vt:lpstr>
      <vt:lpstr>Презентация PowerPoint</vt:lpstr>
      <vt:lpstr>Чтение соседу</vt:lpstr>
      <vt:lpstr>Итог урока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ФСП</dc:creator>
  <cp:lastModifiedBy>Ксюша</cp:lastModifiedBy>
  <cp:revision>6</cp:revision>
  <dcterms:created xsi:type="dcterms:W3CDTF">2017-02-26T19:19:21Z</dcterms:created>
  <dcterms:modified xsi:type="dcterms:W3CDTF">2018-01-11T08:44:41Z</dcterms:modified>
</cp:coreProperties>
</file>