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8" r:id="rId2"/>
    <p:sldId id="267" r:id="rId3"/>
    <p:sldId id="259" r:id="rId4"/>
    <p:sldId id="262" r:id="rId5"/>
    <p:sldId id="258" r:id="rId6"/>
    <p:sldId id="263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660"/>
  </p:normalViewPr>
  <p:slideViewPr>
    <p:cSldViewPr>
      <p:cViewPr>
        <p:scale>
          <a:sx n="66" d="100"/>
          <a:sy n="66" d="100"/>
        </p:scale>
        <p:origin x="-1590" y="-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FE3BD-4AB2-47E2-A8C2-E46B61D31B63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83F20-9956-47B0-9C7A-40CA8FA9EB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971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D4747C5-3FB4-428D-A0EF-86F2F2988D21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9B2992F-1B7A-4E0F-8DDF-573777CFC4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3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jpeg"/><Relationship Id="rId4" Type="http://schemas.microsoft.com/office/2007/relationships/media" Target="../media/media3.mp3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4.mp3"/><Relationship Id="rId7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6.mp3"/><Relationship Id="rId7" Type="http://schemas.openxmlformats.org/officeDocument/2006/relationships/image" Target="../media/image9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jpeg"/><Relationship Id="rId4" Type="http://schemas.microsoft.com/office/2007/relationships/media" Target="../media/media7.mp3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6.mp3"/><Relationship Id="rId7" Type="http://schemas.openxmlformats.org/officeDocument/2006/relationships/image" Target="../media/image5.pn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4" Type="http://schemas.microsoft.com/office/2007/relationships/media" Target="../media/media5.mp3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инструменты 9.11\236647zd628d47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08720"/>
            <a:ext cx="8676456" cy="564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60848"/>
            <a:ext cx="9145016" cy="17801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 ,ЧТО ЗВУЧИТ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5384800"/>
            <a:ext cx="6400800" cy="14732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Разработали  воспитатели: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Чеботарёва Н.Д.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Федчик О.П.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</a:t>
            </a:r>
            <a:r>
              <a:rPr lang="ru-RU" b="1" dirty="0" smtClean="0"/>
              <a:t>Муниципальное бюджетное дошкольное образовательное учреждение                                                                                                                       детский сад «Голубые дорожки» г.Волгодонск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99" y="-963488"/>
            <a:ext cx="9156499" cy="7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908720"/>
            <a:ext cx="496855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формировать умение на слух определять  звучащий музыкальный инструмент.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4221088"/>
            <a:ext cx="5544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Закрепить с детьми знакомые музыкальные инструменты.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Расширить представления о  музыкальных инструментах и познакомить с их звучанием.</a:t>
            </a:r>
          </a:p>
        </p:txBody>
      </p:sp>
    </p:spTree>
    <p:extLst>
      <p:ext uri="{BB962C8B-B14F-4D97-AF65-F5344CB8AC3E}">
        <p14:creationId xmlns:p14="http://schemas.microsoft.com/office/powerpoint/2010/main" val="39071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инструменты 9.11\1052647_31879-650x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84" y="404664"/>
            <a:ext cx="1905183" cy="37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Nepodrazhaemye_zvuki_gitary_-_Nepodrazhaemye_zvuki_gitary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8791.3125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85673" y="4636367"/>
            <a:ext cx="609600" cy="609600"/>
          </a:xfrm>
          <a:prstGeom prst="rect">
            <a:avLst/>
          </a:prstGeom>
        </p:spPr>
      </p:pic>
      <p:pic>
        <p:nvPicPr>
          <p:cNvPr id="4" name="Balalajka_-_Zvuk_Balalajki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670.5292" end="163294.2335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491880" y="5048616"/>
            <a:ext cx="609600" cy="609600"/>
          </a:xfrm>
          <a:prstGeom prst="rect">
            <a:avLst/>
          </a:prstGeom>
        </p:spPr>
      </p:pic>
      <p:pic>
        <p:nvPicPr>
          <p:cNvPr id="6" name="Picture 2" descr="C:\Users\User\Desktop\инструменты 9.11\hello_html_m2285ce4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952" y="2454316"/>
            <a:ext cx="2669072" cy="32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инструменты 9.11\Balalaika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14288">
            <a:off x="3051655" y="2539915"/>
            <a:ext cx="2812293" cy="270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Zvuki_skripki_-_Vostok_(xMuzic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3705.458" end="76942.74679999999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6210240" y="54396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1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23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23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lalajka_-_Zvuk_Balalajki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946.6016" end="156600.9375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91680" y="5038550"/>
            <a:ext cx="609600" cy="609600"/>
          </a:xfrm>
          <a:prstGeom prst="rect">
            <a:avLst/>
          </a:prstGeom>
        </p:spPr>
      </p:pic>
      <p:pic>
        <p:nvPicPr>
          <p:cNvPr id="3" name="Zvuk_-_Skripki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0432.7936" end="27727.9894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96336" y="2591074"/>
            <a:ext cx="609600" cy="609600"/>
          </a:xfrm>
          <a:prstGeom prst="rect">
            <a:avLst/>
          </a:prstGeom>
        </p:spPr>
      </p:pic>
      <p:pic>
        <p:nvPicPr>
          <p:cNvPr id="6151" name="Picture 7" descr="C:\Users\User\Desktop\инструменты 9.11\hello_html_m2285ce4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40" y="332656"/>
            <a:ext cx="3273896" cy="320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User\Desktop\инструменты 9.11\1052647_31879-650x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8949">
            <a:off x="965241" y="644810"/>
            <a:ext cx="2062480" cy="31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User\Desktop\инструменты 9.11\Balalaika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17750"/>
            <a:ext cx="2953164" cy="28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30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138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138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138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78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инструменты 9.11\1481622770_musical-instruments-2-0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01" y="951152"/>
            <a:ext cx="2642312" cy="248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barabana_-_1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 end="304749.3004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226274" y="3922908"/>
            <a:ext cx="609600" cy="609600"/>
          </a:xfrm>
          <a:prstGeom prst="rect">
            <a:avLst/>
          </a:prstGeom>
        </p:spPr>
      </p:pic>
      <p:pic>
        <p:nvPicPr>
          <p:cNvPr id="2051" name="Picture 3" descr="C:\Users\User\Desktop\инструменты 9.11\ce054811916aad033b9d2377398ffef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49" y="2195681"/>
            <a:ext cx="3319599" cy="217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etallofon_-_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10.2292" end="2696.9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00160" y="3933056"/>
            <a:ext cx="609600" cy="609600"/>
          </a:xfrm>
          <a:prstGeom prst="rect">
            <a:avLst/>
          </a:prstGeom>
        </p:spPr>
      </p:pic>
      <p:pic>
        <p:nvPicPr>
          <p:cNvPr id="2052" name="Picture 4" descr="C:\Users\User\Desktop\инструменты 9.11\303002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846947"/>
            <a:ext cx="2176234" cy="276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uzykalnye_instrumenty_-_Treugolnik_muzykalnyj_(xMuzic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end="35661.1152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011292" y="5599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8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314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314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687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687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8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uzykalnye_instrumenty_-_Treugolnik_muzykalnyj_(xMuzic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95.0384" end="26962.9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085468" y="5653980"/>
            <a:ext cx="609600" cy="609600"/>
          </a:xfrm>
          <a:prstGeom prst="rect">
            <a:avLst/>
          </a:prstGeom>
        </p:spPr>
      </p:pic>
      <p:pic>
        <p:nvPicPr>
          <p:cNvPr id="5123" name="Picture 3" descr="C:\Users\User\Desktop\инструменты 9.11\30300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97238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etallofon_-_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76.0072" end="7465.808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635536" y="3183776"/>
            <a:ext cx="609600" cy="609600"/>
          </a:xfrm>
          <a:prstGeom prst="rect">
            <a:avLst/>
          </a:prstGeom>
        </p:spPr>
      </p:pic>
      <p:pic>
        <p:nvPicPr>
          <p:cNvPr id="5124" name="Picture 4" descr="C:\Users\User\Desktop\инструменты 9.11\ce054811916aad033b9d2377398ffef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17" y="1124744"/>
            <a:ext cx="3210012" cy="210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_barabana_-_1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80000" end="130499.0788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26400" y="3933056"/>
            <a:ext cx="609600" cy="609600"/>
          </a:xfrm>
          <a:prstGeom prst="rect">
            <a:avLst/>
          </a:prstGeom>
        </p:spPr>
      </p:pic>
      <p:pic>
        <p:nvPicPr>
          <p:cNvPr id="5125" name="Picture 5" descr="C:\Users\User\Desktop\инструменты 9.11\1481622770_musical-instruments-2-0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180" y="943963"/>
            <a:ext cx="2768040" cy="260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2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96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69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5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234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234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5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799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нструменты 9.11\kartinki24_ru_music_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908720"/>
            <a:ext cx="49685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cs typeface="Aparajita" pitchFamily="34" charset="0"/>
              </a:rPr>
              <a:t>Спасибо  за внимание</a:t>
            </a:r>
            <a:endParaRPr lang="ru-RU" sz="6600" dirty="0"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4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901</TotalTime>
  <Words>61</Words>
  <Application>Microsoft Office PowerPoint</Application>
  <PresentationFormat>Экран (4:3)</PresentationFormat>
  <Paragraphs>10</Paragraphs>
  <Slides>7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ОТГАДАЙ ,ЧТО ЗВУЧИТ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85</cp:revision>
  <dcterms:created xsi:type="dcterms:W3CDTF">2017-11-10T10:34:10Z</dcterms:created>
  <dcterms:modified xsi:type="dcterms:W3CDTF">2018-01-24T17:51:41Z</dcterms:modified>
</cp:coreProperties>
</file>