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  <p:sldId id="261" r:id="rId5"/>
    <p:sldId id="263" r:id="rId6"/>
    <p:sldId id="265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9E9518-E5E1-4EBD-95B5-61B0C5664DC1}" type="datetimeFigureOut">
              <a:rPr lang="ru-RU" smtClean="0"/>
              <a:pPr/>
              <a:t>13.12.2017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E3F39E-EE33-4493-A6CC-AEEB5319CD4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20688"/>
            <a:ext cx="16049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19338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rgbClr val="663300"/>
                </a:solidFill>
              </a:rPr>
              <a:t>    </a:t>
            </a:r>
            <a:r>
              <a:rPr lang="ru-RU" sz="6000" dirty="0" smtClean="0">
                <a:solidFill>
                  <a:srgbClr val="663300"/>
                </a:solidFill>
                <a:latin typeface="Monotype Corsiva" pitchFamily="66" charset="0"/>
              </a:rPr>
              <a:t>Из чего что сделано?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149725"/>
            <a:ext cx="6400800" cy="1752600"/>
          </a:xfrm>
        </p:spPr>
        <p:txBody>
          <a:bodyPr/>
          <a:lstStyle/>
          <a:p>
            <a:pPr eaLnBrk="1" hangingPunct="1"/>
            <a:endParaRPr lang="ru-RU" dirty="0" smtClean="0">
              <a:solidFill>
                <a:srgbClr val="4D4D4D"/>
              </a:solidFill>
            </a:endParaRPr>
          </a:p>
        </p:txBody>
      </p:sp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20688"/>
            <a:ext cx="2376487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692696"/>
            <a:ext cx="21812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365104"/>
            <a:ext cx="19780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797152"/>
            <a:ext cx="19208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6" descr="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789040"/>
            <a:ext cx="1916113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8" descr="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2420888"/>
            <a:ext cx="16557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4149080"/>
            <a:ext cx="2832100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ru-RU" b="1" dirty="0" smtClean="0">
                <a:solidFill>
                  <a:schemeClr val="tx1"/>
                </a:solidFill>
              </a:rPr>
              <a:t>Узнаем из чего и как          люди изготавливают различные изделия.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Научимся изображать производственные цепочки с помощью моделей.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Будем учиться уважительному отношению к труду.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9699" name="Picture 3" descr="C:\Users\Elen\Pictures\ba5f5bd9db2d92d2f49ab2e48d55fdf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-315416"/>
            <a:ext cx="1332000" cy="13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Таблица №1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916832"/>
          <a:ext cx="8424936" cy="4187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645"/>
                <a:gridCol w="1990803"/>
                <a:gridCol w="2092487"/>
                <a:gridCol w="2072301"/>
                <a:gridCol w="227700"/>
              </a:tblGrid>
              <a:tr h="77043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предмет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Из чего сделан.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Для чего нужен.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Как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сделан.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12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55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55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Таблица №2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4304128"/>
              </p:ext>
            </p:extLst>
          </p:nvPr>
        </p:nvGraphicFramePr>
        <p:xfrm>
          <a:off x="467544" y="2348880"/>
          <a:ext cx="8229600" cy="302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872208"/>
                <a:gridCol w="2016224"/>
                <a:gridCol w="1728192"/>
                <a:gridCol w="1100808"/>
              </a:tblGrid>
              <a:tr h="108012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материал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поверхность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пластичность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прочность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цвет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Восстанови производственную цепочку.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Дерево -   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….бумага 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  тетрадь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Шерсть -  …..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пряжа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 шерстяная ткань -  свитер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3. Железная руда -  </a:t>
            </a:r>
            <a:r>
              <a:rPr lang="ru-RU" b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чугун –  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посуда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4. Дерево - ………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бумага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типография-……</a:t>
            </a:r>
            <a:r>
              <a:rPr lang="ru-RU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книга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для проверки.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</a:t>
            </a:r>
            <a:endPara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endPara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endPara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</a:t>
            </a:r>
            <a:r>
              <a:rPr 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</a:t>
            </a:r>
            <a:endPara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</a:t>
            </a:r>
            <a:r>
              <a:rPr 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</a:t>
            </a:r>
            <a:endPara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</a:t>
            </a:r>
            <a:r>
              <a:rPr lang="ru-RU" sz="4000" b="1" dirty="0"/>
              <a:t>+</a:t>
            </a:r>
            <a:endParaRPr lang="ru-RU" sz="40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4000" b="1" dirty="0" smtClean="0"/>
              <a:t>Оценка.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92650"/>
            <a:ext cx="8229600" cy="17605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>
                <a:latin typeface="Comic Sans MS" pitchFamily="66" charset="0"/>
              </a:rPr>
              <a:t>	</a:t>
            </a:r>
            <a:r>
              <a:rPr lang="ru-RU" smtClean="0">
                <a:solidFill>
                  <a:srgbClr val="3E1F00"/>
                </a:solidFill>
                <a:latin typeface="Comic Sans MS" pitchFamily="66" charset="0"/>
              </a:rPr>
              <a:t>В каждую вещь вложены знания и труд многих людей, поэтому к вещам надо относится</a:t>
            </a:r>
            <a:r>
              <a:rPr lang="ru-RU" smtClean="0">
                <a:latin typeface="Comic Sans MS" pitchFamily="66" charset="0"/>
              </a:rPr>
              <a:t> 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БЕРЕЖНО</a:t>
            </a:r>
            <a:r>
              <a:rPr lang="ru-RU" smtClean="0">
                <a:latin typeface="Comic Sans MS" pitchFamily="66" charset="0"/>
              </a:rPr>
              <a:t>.</a:t>
            </a:r>
          </a:p>
        </p:txBody>
      </p:sp>
      <p:pic>
        <p:nvPicPr>
          <p:cNvPr id="26628" name="Picture 4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13223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268760"/>
            <a:ext cx="288131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620713"/>
            <a:ext cx="1916112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852936"/>
            <a:ext cx="14859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492896"/>
            <a:ext cx="2663825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257</TotalTime>
  <Words>90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    Из чего что сделано?</vt:lpstr>
      <vt:lpstr>            Узнаем из чего и как          люди изготавливают различные изделия.        Научимся изображать производственные цепочки с помощью моделей.         Будем учиться уважительному отношению к труду.</vt:lpstr>
      <vt:lpstr>Таблица №1</vt:lpstr>
      <vt:lpstr>Таблица №2</vt:lpstr>
      <vt:lpstr>Восстанови производственную цепочку.</vt:lpstr>
      <vt:lpstr>Карточка для проверки.</vt:lpstr>
      <vt:lpstr>Помни!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чего что сделано?</dc:title>
  <dc:creator>Elen</dc:creator>
  <cp:lastModifiedBy>Elen</cp:lastModifiedBy>
  <cp:revision>9</cp:revision>
  <dcterms:created xsi:type="dcterms:W3CDTF">2017-12-10T19:46:54Z</dcterms:created>
  <dcterms:modified xsi:type="dcterms:W3CDTF">2017-12-13T20:49:50Z</dcterms:modified>
</cp:coreProperties>
</file>