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7" r:id="rId9"/>
    <p:sldId id="268" r:id="rId10"/>
    <p:sldId id="269" r:id="rId11"/>
    <p:sldId id="264" r:id="rId12"/>
    <p:sldId id="270" r:id="rId13"/>
    <p:sldId id="272" r:id="rId14"/>
    <p:sldId id="271" r:id="rId15"/>
    <p:sldId id="273" r:id="rId16"/>
    <p:sldId id="274" r:id="rId17"/>
    <p:sldId id="284" r:id="rId18"/>
    <p:sldId id="275" r:id="rId19"/>
    <p:sldId id="265" r:id="rId20"/>
    <p:sldId id="276" r:id="rId21"/>
    <p:sldId id="266" r:id="rId22"/>
    <p:sldId id="278" r:id="rId23"/>
    <p:sldId id="281" r:id="rId24"/>
    <p:sldId id="285" r:id="rId25"/>
    <p:sldId id="277" r:id="rId26"/>
    <p:sldId id="279" r:id="rId27"/>
    <p:sldId id="280" r:id="rId28"/>
    <p:sldId id="262" r:id="rId29"/>
    <p:sldId id="282" r:id="rId30"/>
    <p:sldId id="283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49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8902" autoAdjust="0"/>
  </p:normalViewPr>
  <p:slideViewPr>
    <p:cSldViewPr>
      <p:cViewPr>
        <p:scale>
          <a:sx n="99" d="100"/>
          <a:sy n="99" d="100"/>
        </p:scale>
        <p:origin x="-1974" y="-19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BC60C5-FC6C-4208-A3FE-015B699CCBF4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DFB364-9D3F-45B7-9C2E-EB73B606E6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079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FB364-9D3F-45B7-9C2E-EB73B606E69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953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DFB364-9D3F-45B7-9C2E-EB73B606E69D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5946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05819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90327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3936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01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6037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228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5534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0997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052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94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B59613-8CAE-4892-948E-5FE309D1D357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805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B59613-8CAE-4892-948E-5FE309D1D357}" type="datetimeFigureOut">
              <a:rPr lang="ru-RU" smtClean="0"/>
              <a:t>04.02.2018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10DDFA-7630-434B-8014-EE671064B58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231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" y="0"/>
            <a:ext cx="915973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39952" y="5105400"/>
            <a:ext cx="5004048" cy="1419944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000" dirty="0">
                <a:solidFill>
                  <a:schemeClr val="tx1"/>
                </a:solidFill>
              </a:rPr>
              <a:t>Инструктор по физической </a:t>
            </a:r>
            <a:r>
              <a:rPr lang="ru-RU" sz="2000" dirty="0" smtClean="0">
                <a:solidFill>
                  <a:schemeClr val="tx1"/>
                </a:solidFill>
              </a:rPr>
              <a:t>культуре 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>
                <a:solidFill>
                  <a:schemeClr val="tx1"/>
                </a:solidFill>
              </a:rPr>
              <a:t>ГБОУ </a:t>
            </a:r>
            <a:r>
              <a:rPr lang="ru-RU" sz="2000" dirty="0" smtClean="0">
                <a:solidFill>
                  <a:schemeClr val="tx1"/>
                </a:solidFill>
              </a:rPr>
              <a:t>Школы № 283</a:t>
            </a:r>
            <a:r>
              <a:rPr lang="ru-RU" sz="2000" dirty="0">
                <a:solidFill>
                  <a:schemeClr val="tx1"/>
                </a:solidFill>
              </a:rPr>
              <a:t> </a:t>
            </a:r>
            <a:r>
              <a:rPr lang="ru-RU" sz="2000" dirty="0" smtClean="0">
                <a:solidFill>
                  <a:schemeClr val="tx1"/>
                </a:solidFill>
              </a:rPr>
              <a:t>корпус 4</a:t>
            </a: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b="1" dirty="0" smtClean="0">
                <a:solidFill>
                  <a:schemeClr val="tx1"/>
                </a:solidFill>
              </a:rPr>
              <a:t>Иванова </a:t>
            </a:r>
            <a:r>
              <a:rPr lang="ru-RU" sz="2000" b="1" dirty="0">
                <a:solidFill>
                  <a:schemeClr val="tx1"/>
                </a:solidFill>
              </a:rPr>
              <a:t>Наталья </a:t>
            </a:r>
            <a:r>
              <a:rPr lang="ru-RU" sz="2000" b="1" dirty="0" smtClean="0">
                <a:solidFill>
                  <a:schemeClr val="tx1"/>
                </a:solidFill>
              </a:rPr>
              <a:t>Владимировна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30" y="980728"/>
            <a:ext cx="4918363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5220072" y="1492329"/>
            <a:ext cx="374441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1E497C"/>
                </a:solidFill>
              </a:rPr>
              <a:t>Закаливание как средство оздоровления детей</a:t>
            </a:r>
            <a:endParaRPr lang="ru-RU" sz="4400" dirty="0">
              <a:solidFill>
                <a:srgbClr val="1E497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9584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48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253" y="548680"/>
            <a:ext cx="8229600" cy="850106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ВОДА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52099717"/>
              </p:ext>
            </p:extLst>
          </p:nvPr>
        </p:nvGraphicFramePr>
        <p:xfrm>
          <a:off x="483253" y="1628800"/>
          <a:ext cx="8229600" cy="338836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43200"/>
                <a:gridCol w="2281651"/>
                <a:gridCol w="320474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ПОЛЬЗА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ОПАСНОСТЬ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СПОСОБЫ ПРЕДОТВРАЩЕНИЯ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Охлаждает за счет высокой теплоемкости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Переохлаждение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Ограничение времени воздействия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Стимулирует физическую активность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Переутомление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Текущий контроль и регламентация с учетом индивидуальных особенностей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Обеспечивает личную гигиену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Может содержать вредные примеси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Использовать только надежные, проверенные источники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11388" y="5526840"/>
            <a:ext cx="63367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        </a:t>
            </a:r>
            <a:r>
              <a:rPr lang="ru-RU" sz="2000" dirty="0"/>
              <a:t>Вода - общепризнанное средство закаливания. </a:t>
            </a:r>
          </a:p>
        </p:txBody>
      </p:sp>
    </p:spTree>
    <p:extLst>
      <p:ext uri="{BB962C8B-B14F-4D97-AF65-F5344CB8AC3E}">
        <p14:creationId xmlns:p14="http://schemas.microsoft.com/office/powerpoint/2010/main" val="3036092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Первая половина дня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Прием детей на улице в теплый период года и  круглый год при благоприятной погоде, кроме младшего возраста, закаленным детям.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Утренняя гимнастика ежедневно в проветренном помещении           (в теплое время года на улице), в облегченной одежде под музыку.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Облегченная одежда в группе.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Температура воздуха в группе +21,+22 (соблюдение графика проветривания!)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Умывание прохладной водой: руки до локтей, лицо.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Полоскание рта кипяченой водой комнатной температуры после каждого приема пищи.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Физкультминутки на занятиях.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Прогулки на свежем воздухе в любую погоду в одежде по сезону с соблюдением двигательного режима.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0036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28" y="-1"/>
            <a:ext cx="9173210" cy="6858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Утренняя гимнастика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24843"/>
            <a:ext cx="4091120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7544" y="1484784"/>
            <a:ext cx="46085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Утренняя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гимнастика в детском саду имеет большое оздоровительное значение и является обязательной частью распорядка дня.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утренней гимнастики в детском саду затрагивают различные мышечные группы: плечевой пояс, ноги, стопы, боковые мышцы туловища и мышцы спины, мышцы брюшного пресса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Проводим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утреннюю гимнастику в хорошо проветренной группе и в соответствующей одежде 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(х/б носки, облегчённая одежда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342900" indent="-342900">
              <a:buFontTx/>
              <a:buChar char="-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65518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Одежда в группе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9462593"/>
              </p:ext>
            </p:extLst>
          </p:nvPr>
        </p:nvGraphicFramePr>
        <p:xfrm>
          <a:off x="467545" y="1393384"/>
          <a:ext cx="8352930" cy="477407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088231"/>
                <a:gridCol w="2088232"/>
                <a:gridCol w="4176467"/>
              </a:tblGrid>
              <a:tr h="594380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Температура воздуха в группе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Количество слоев одежды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Одежда на ребенке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3990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+23 и выше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1-2 слоя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тонкое х/б белье, легкое х/б платье, с короткими рукавами, носки, босоножки. 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14107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+21 +22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 слоя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белье, платье х/б или полушерстяное с длинным рукавом, колготки для детей 3-4х- лет,</a:t>
                      </a:r>
                    </a:p>
                    <a:p>
                      <a:r>
                        <a:rPr lang="ru-RU" sz="1800" dirty="0" smtClean="0"/>
                        <a:t> для детей 5-7ми лет - гольфы, туфли. 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9438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+18 +20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 слоя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белье, платье с длинным рукавом, колготки, туфли.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03990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+16 +17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3 слоя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х/б белье, трикотажное или шерстяное платье с длинным рукавом, кофта, колготки, туфли. 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6043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4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7509" y="116632"/>
            <a:ext cx="8229600" cy="922114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Проветривание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82681" y="1124744"/>
            <a:ext cx="8219256" cy="4857403"/>
          </a:xfrm>
        </p:spPr>
        <p:txBody>
          <a:bodyPr>
            <a:no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первую очередь воспитатели детского сада должны позаботиться о том, чтобы в помещении группы был оптимальный микроклимат.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отсутствии детей организуем сквозное проветривание групповой комнаты и спальни в соответствии с установленным графиком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присутствии детей организуем угловое проветривание групповой комнаты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спальни (при благоприятной погоде).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 этом строго следим за тем, чтобы дети не находились в непосредственной близости 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открытой фрамуге!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Комнаты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сна и игр должны быть слегка прохладными. Рекомендуемая температура воздуха при обучении составляет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+22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градуса, в период сна +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градусов. Важным нюансом является то, что в прохладное время года одеяло должно быть тёплое, чтобы под ним держалась температура в 39 градусов. 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08296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Полоскание рта и горла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ребенка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124744"/>
            <a:ext cx="7704856" cy="165618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Это очень важная и гигиеническая,            </a:t>
            </a:r>
          </a:p>
          <a:p>
            <a:pPr marL="0" indent="0" algn="just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и профилактическая, и лечебная процедура.</a:t>
            </a:r>
          </a:p>
          <a:p>
            <a:pPr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профилактической и закаливающей целью можно полоскать рот и горло три-четыре раза в течение дня.</a:t>
            </a:r>
          </a:p>
          <a:p>
            <a:pPr algn="just"/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5090" y="3173106"/>
            <a:ext cx="453650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  Если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маленький ребенок еще не освоил процедуру полоскания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рта и горла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ему в этом деле нужно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помочь: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лучший способ научить - показать, как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делать полоскание.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611" y="2924944"/>
            <a:ext cx="4394220" cy="29258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15090" y="5837736"/>
            <a:ext cx="882140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Дети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во всем стремятся подражать взрослым, вот это стремление и нужно использовать...</a:t>
            </a:r>
          </a:p>
        </p:txBody>
      </p:sp>
    </p:spTree>
    <p:extLst>
      <p:ext uri="{BB962C8B-B14F-4D97-AF65-F5344CB8AC3E}">
        <p14:creationId xmlns:p14="http://schemas.microsoft.com/office/powerpoint/2010/main" val="29434032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0" y="-210284"/>
            <a:ext cx="9173210" cy="7068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Физкультминутки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980728"/>
            <a:ext cx="8568952" cy="194421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	Физкультминутки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кратковременные физические упражнения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улучшающие кровообращение, работу сердца, легких,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способствующие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восстановлению положительно-эмоционального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состояния.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6565" y="3991983"/>
            <a:ext cx="4083433" cy="27072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94789"/>
            <a:ext cx="3960440" cy="27707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5976" y="2249221"/>
            <a:ext cx="460933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проведения физкультминуток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– способствовать оздоровлению детей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Исследования свидетельствуют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 необходимости смены деятельности через каждые 20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минут.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4784085"/>
            <a:ext cx="47160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Врачи советуют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делать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небольшие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физкультминутки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детском саду в середине занятия, продолжительностью 2-3 минуты, после чего, ребенок, сняв напряжение, может с новыми силами приступить к занятиям.</a:t>
            </a:r>
          </a:p>
        </p:txBody>
      </p:sp>
    </p:spTree>
    <p:extLst>
      <p:ext uri="{BB962C8B-B14F-4D97-AF65-F5344CB8AC3E}">
        <p14:creationId xmlns:p14="http://schemas.microsoft.com/office/powerpoint/2010/main" val="31594768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58366" y="692696"/>
            <a:ext cx="53655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физкультминуток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83906" y="1844824"/>
            <a:ext cx="859310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Упражнения для снятия общего и локального утомления; 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Упражнения для кистей рук;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Гимнастика для глаз;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Упражнения, корректирующие осанку;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Дыхательная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гимнастика;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• Упражнения с использованием танцевальных движений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музыки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137588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Прогулка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6756" y="3287051"/>
            <a:ext cx="3686310" cy="2742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83568" y="1120676"/>
            <a:ext cx="741682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первой выводит подгруппу детей, которые оделись быстрее,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таким образом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предупреждаем перегревание детского организма. Другую подгруппу на прогулку сопровождает помощник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воспитателя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indent="-342900">
              <a:buFontTx/>
              <a:buChar char="-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Следим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 тем, чтобы дети были одеты по погоде. В случае потепления убеждаем детей надеть меньше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одежды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buFontTx/>
              <a:buChar char="-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3140968"/>
            <a:ext cx="4824536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8580"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Организуем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прогулки при температуре воздуха не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ниже 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20 С в безветренную и сухую погоду, регулируя время пребывания детей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воздухе.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68580"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избежание переохлаждения </a:t>
            </a:r>
          </a:p>
          <a:p>
            <a:pPr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обязательно организуем двигательную деятельность: подвижные игры, </a:t>
            </a:r>
          </a:p>
          <a:p>
            <a:pPr lvl="0">
              <a:spcBef>
                <a:spcPct val="20000"/>
              </a:spcBef>
              <a:buClr>
                <a:srgbClr val="94C600"/>
              </a:buClr>
              <a:buSzPct val="76000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общеразвивающие упражнения.</a:t>
            </a:r>
          </a:p>
        </p:txBody>
      </p:sp>
    </p:spTree>
    <p:extLst>
      <p:ext uri="{BB962C8B-B14F-4D97-AF65-F5344CB8AC3E}">
        <p14:creationId xmlns:p14="http://schemas.microsoft.com/office/powerpoint/2010/main" val="22622202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20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Сон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Сквозное проветривание спальни в отсутствии детей до +18 градусов.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Раздевание и одевание детей в группе.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Сон без маек, под теплыми одеялами.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Обеспечение спокойной обстановки перед сном.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Сон при открытой фрамуге с одной стороны.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Сквозное проветривание группы во время тихого часа и закрытие окон за 30 минут до подъема детей.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Закрытие фрамуги в спальне до подъема детей.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5599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6" y="0"/>
            <a:ext cx="915973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Закаливание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70315"/>
            <a:ext cx="6203032" cy="4785395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Система мероприятий, повышающих выносливость организма к многообразным влияниям внешней среды и воспитывающих способность организма быстро и без вреда для здоровья приспособиться к неблагоприятным воздействиям средствами самозащиты.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Мощное оздоровительное средство, которое в 2-4 раза снижает число простудных заболеваний. Оно оказывает общеукрепляющее воздействие на организм, повышает тонус центральной нервной системы, улучшает кровообращение, нормализует обмен веществ.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772814"/>
            <a:ext cx="2602342" cy="36003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2512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61" y="0"/>
            <a:ext cx="91420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6245" y="116632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Организация сна детей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205" y="908720"/>
            <a:ext cx="8640960" cy="3024336"/>
          </a:xfrm>
        </p:spPr>
        <p:txBody>
          <a:bodyPr>
            <a:normAutofit fontScale="70000" lnSpcReduction="20000"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Проветриваем спальню перед сном детей не менее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получаса               (до +18С).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Организуем одевание и раздевание детей только в групповой комнате 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(помним </a:t>
            </a:r>
            <a:r>
              <a:rPr lang="ru-RU" i="1" dirty="0">
                <a:latin typeface="Times New Roman" pitchFamily="18" charset="0"/>
                <a:cs typeface="Times New Roman" pitchFamily="18" charset="0"/>
              </a:rPr>
              <a:t>про контрастную </a:t>
            </a: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ванну)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Через 15 минут после того, как засыпает последний ребёнок, открываем форточку. За 30 минут до пробуждения закрываем её.</a:t>
            </a:r>
          </a:p>
          <a:p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894" y="3861049"/>
            <a:ext cx="3395010" cy="23528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707904" y="3789040"/>
            <a:ext cx="5112568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Нервная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ребенка          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способна выдержать бодрствование на протяжении целого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дня.   Если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эмоциональные и физиологические силы малыша не восстанавливаются во время дневного сна, то ухудшается не только его настроение, но и самочувствие.</a:t>
            </a:r>
          </a:p>
        </p:txBody>
      </p:sp>
    </p:spTree>
    <p:extLst>
      <p:ext uri="{BB962C8B-B14F-4D97-AF65-F5344CB8AC3E}">
        <p14:creationId xmlns:p14="http://schemas.microsoft.com/office/powerpoint/2010/main" val="33057015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766"/>
            <a:ext cx="9144000" cy="689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994122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Вторая половина дня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8356" y="1484784"/>
            <a:ext cx="8507288" cy="5040560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Пробуждение и гимнастика после сна под спокойную музыку.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Ходьба по дорожке здоровья.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Босохождение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сочетании с контрастными воздушными ваннами.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Хождение по мокрым дорожкам (полотенце с соленой водой, мокрое полотенце, сухое полотенце)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Обширное умывание: руки до локтей, лицо и шея, растирание мокрой рукой груди.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Растирание полотенцем до легкого покраснения.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Элементы точечного массажа.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Элементы дыхательных упражнений.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Полоскание рта (горла) солевым раствором (на 1 литр воды 1столовая ложка соли).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Прогулка на свежем воздухе с соблюдением двигательного режима в одежде по сезону.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968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168"/>
            <a:ext cx="9171341" cy="6856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7806"/>
            <a:ext cx="8229600" cy="922114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Гимнастика после сна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597" y="3547368"/>
            <a:ext cx="3985245" cy="2976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752"/>
            <a:ext cx="4211960" cy="2371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83568" y="1412776"/>
            <a:ext cx="36724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пробудить организм, нормализовать сердечно – сосудистую,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дыхательную системы, снять сонливость, вялость; укреплять здоровье детей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9" y="3933056"/>
            <a:ext cx="3779911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повысить жизненный тонус,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совершенствовать и развивать  координацию движений, укреплять опорно-двигательный аппарат, воспитывать привычку к здоровому образу жизни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66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Элементы точечного массажа и дыхательные упражнения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3515" y="3789040"/>
            <a:ext cx="3911963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752" y="1484784"/>
            <a:ext cx="4130976" cy="27555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076056" y="1700808"/>
            <a:ext cx="338437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Упражнения точечного массажа учат детей сознательно заботиться о своем здоровье и являются профилактикой простудных заболеваний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95536" y="4509120"/>
            <a:ext cx="403244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Дыхательные упражнения очищают слизистую дыхательных путей, укрепляют дыхательную мускулатуру. Правильное дыхание регулирует состояние нервной системы человека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89851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0121" y="335845"/>
            <a:ext cx="871296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Точечный массаж +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пальчиковая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гимнастика</a:t>
            </a: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Крылья носа разотри – раз, два, три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под носом ты утри – раз, два, три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Брови нужно расчесать – раз, два, три, четыре, пять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Вытри пот теперь со лба – раз, два, раз, два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Серьги на уши повесь, если есть.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Заколкой волосы скрепи – раз, два, три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Сзади пуговку найди и застегни.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сюда повесим брошку, разноцветную матрёшку.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сюда браслетики, красивые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манжетики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Девочки и мальчики, приготовьте пальчики.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Вот как славно потрудились и красиво нарядились.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Осталось ноги растереть и не будем мы болеть.</a:t>
            </a:r>
          </a:p>
        </p:txBody>
      </p:sp>
    </p:spTree>
    <p:extLst>
      <p:ext uri="{BB962C8B-B14F-4D97-AF65-F5344CB8AC3E}">
        <p14:creationId xmlns:p14="http://schemas.microsoft.com/office/powerpoint/2010/main" val="2055765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Босохождение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052736"/>
            <a:ext cx="4680520" cy="5601528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Закаливание путём хождения босиком является отличной профилактикой простудных заболеваний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lnSpc>
                <a:spcPct val="120000"/>
              </a:lnSpc>
              <a:buNone/>
            </a:pPr>
            <a:endParaRPr lang="ru-RU" sz="23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На подошве располагается большое количество чувствительных рецепторов, которые реагируют на температурные перепады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.  При 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постоянном ношении обуви ноги привыкают к особому микроклимату</a:t>
            </a:r>
            <a:r>
              <a:rPr lang="ru-RU" sz="5500" dirty="0" smtClean="0">
                <a:latin typeface="Times New Roman" pitchFamily="18" charset="0"/>
                <a:cs typeface="Times New Roman" pitchFamily="18" charset="0"/>
              </a:rPr>
              <a:t>.                                   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Стоит этот микроклимат нарушить, как и организм уже реагирует заболеванием. </a:t>
            </a:r>
            <a:endParaRPr lang="ru-RU" sz="55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196752"/>
            <a:ext cx="4189096" cy="33512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88025" y="4548029"/>
            <a:ext cx="4355976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Босохождение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снижает  чувствительность стоп ног к колебаниям температуры, что благотворно сказывается на здоровье.</a:t>
            </a:r>
          </a:p>
        </p:txBody>
      </p:sp>
    </p:spTree>
    <p:extLst>
      <p:ext uri="{BB962C8B-B14F-4D97-AF65-F5344CB8AC3E}">
        <p14:creationId xmlns:p14="http://schemas.microsoft.com/office/powerpoint/2010/main" val="411535029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Хождение по мокрым дорожкам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196752"/>
            <a:ext cx="8712968" cy="5472608"/>
          </a:xfrm>
        </p:spPr>
        <p:txBody>
          <a:bodyPr>
            <a:normAutofit fontScale="32500" lnSpcReduction="20000"/>
          </a:bodyPr>
          <a:lstStyle/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Эффективным средством закаливания является хождение босиком по мокрым солевым дорожкам, раздражающим нервные окончания на стопах ног.</a:t>
            </a:r>
          </a:p>
          <a:p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Для этого понадобятся три полотенца, одно смачиваем в растворе соли (на 1 литр воды - 100 грамм соли), второе смачиваем пресной водой, третье остается сухим.</a:t>
            </a:r>
          </a:p>
          <a:p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Расстилаем полотенца на клеенке рядом друг с другом.</a:t>
            </a:r>
          </a:p>
          <a:p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Перед процедурой необходимо подготовить стопы ребенка, для этого</a:t>
            </a:r>
          </a:p>
          <a:p>
            <a:pPr marL="68580" indent="0"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 можно использовать </a:t>
            </a:r>
            <a:r>
              <a:rPr lang="ru-RU" sz="5500" dirty="0" err="1">
                <a:latin typeface="Times New Roman" pitchFamily="18" charset="0"/>
                <a:cs typeface="Times New Roman" pitchFamily="18" charset="0"/>
              </a:rPr>
              <a:t>массажер</a:t>
            </a: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, старые счеты, а также полезно было бы </a:t>
            </a:r>
          </a:p>
          <a:p>
            <a:pPr marL="68580" indent="0"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иметь специальный коврик для массажа стоп ребенка, который можно </a:t>
            </a:r>
          </a:p>
          <a:p>
            <a:pPr marL="68580" indent="0">
              <a:buNone/>
            </a:pPr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сделать самим.</a:t>
            </a:r>
          </a:p>
          <a:p>
            <a:pPr marL="0" indent="0">
              <a:buNone/>
            </a:pPr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Еще можно сделать упражнения для стоп - походить на пальчиках, перекатываться с пятки на носок, попрыгать.</a:t>
            </a:r>
          </a:p>
          <a:p>
            <a:endParaRPr lang="ru-RU" sz="55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5500" dirty="0">
                <a:latin typeface="Times New Roman" pitchFamily="18" charset="0"/>
                <a:cs typeface="Times New Roman" pitchFamily="18" charset="0"/>
              </a:rPr>
              <a:t>Затем ребенок ходит по соленому полотенцу в течение 4-5 минут, танцует, прыгает - находится все время в движении, затем переходит на второе полотенце и старается протереть стопы ног от соли, затем на сухое и вы вытираете ему ноги насухо.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91402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768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Обширное умывание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3160" y="1561903"/>
            <a:ext cx="3528392" cy="47115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00" t="21600" r="9300" b="11067"/>
          <a:stretch/>
        </p:blipFill>
        <p:spPr bwMode="auto">
          <a:xfrm>
            <a:off x="683568" y="1561903"/>
            <a:ext cx="3528392" cy="47389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890773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Правильно организованная система закаливания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Поддержит температурный баланс тела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Нормализует поведенческие реакции ребенка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Снизит инфекционно-воспалительные заболевания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Улучшит показатели физического развития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Повысит уровень физической подготовленности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812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404664"/>
            <a:ext cx="7128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Используемая литература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99592" y="1484784"/>
            <a:ext cx="748883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Гаврючина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Л.В. «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Здоровьесберегающие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технологии в ДОУ».      М., 2007г.</a:t>
            </a:r>
          </a:p>
          <a:p>
            <a:pPr marL="457200" indent="-457200">
              <a:buAutoNum type="arabicPeriod"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Голубева Л.Г.,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Доскин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В.А. «Как сохранить и укрепить здоровье ребенка» М., 2006г.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3. Сонькин В.Д., Анохина И.А. «Как правильно закаливать ребенка» М., 2003г.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Возная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В.И., Коновалова И.Т. и др. «Организация воспитательной и оздоровительной работы в ДОУ» М., 2006г.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5. «МААМ. РУ» (интернет – ресурс)</a:t>
            </a:r>
          </a:p>
          <a:p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6. «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doshvozrast.ru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(интернет – ресурс)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7693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Цели закаливания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2524" y="1448780"/>
            <a:ext cx="8527166" cy="3960440"/>
          </a:xfrm>
        </p:spPr>
        <p:txBody>
          <a:bodyPr>
            <a:normAutofit fontScale="92500" lnSpcReduction="2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Укрепление здоровья детей.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сопротивляемости организма к различным неблагоприятным факторам внешней среды и заболеваниям.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Рост физической работоспособности.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Появление положительных эмоций, способствующих укреплению психического здоровья.</a:t>
            </a:r>
          </a:p>
          <a:p>
            <a:pPr marL="0" indent="0"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эмоционально положительного настроя детей к закаливающим мероприятиям.</a:t>
            </a:r>
          </a:p>
          <a:p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endParaRPr lang="ru-RU" dirty="0" smtClean="0"/>
          </a:p>
        </p:txBody>
      </p:sp>
      <p:sp>
        <p:nvSpPr>
          <p:cNvPr id="5" name="Прямоугольник 4"/>
          <p:cNvSpPr/>
          <p:nvPr/>
        </p:nvSpPr>
        <p:spPr>
          <a:xfrm>
            <a:off x="319623" y="5733256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r>
              <a:rPr lang="ru-RU" i="1" dirty="0"/>
              <a:t> </a:t>
            </a:r>
            <a:r>
              <a:rPr lang="ru-RU" i="1" dirty="0" smtClean="0"/>
              <a:t>Во </a:t>
            </a:r>
            <a:r>
              <a:rPr lang="ru-RU" i="1" dirty="0"/>
              <a:t>многом </a:t>
            </a:r>
            <a:r>
              <a:rPr lang="ru-RU" i="1" dirty="0" smtClean="0"/>
              <a:t>именно </a:t>
            </a:r>
            <a:r>
              <a:rPr lang="ru-RU" i="1" dirty="0"/>
              <a:t>в дошкольном возрасте </a:t>
            </a:r>
            <a:r>
              <a:rPr lang="ru-RU" i="1" dirty="0" smtClean="0"/>
              <a:t>закладывается </a:t>
            </a:r>
            <a:r>
              <a:rPr lang="ru-RU" i="1" dirty="0"/>
              <a:t>здоровье человека, </a:t>
            </a:r>
            <a:r>
              <a:rPr lang="ru-RU" i="1" dirty="0" smtClean="0"/>
              <a:t> </a:t>
            </a:r>
            <a:r>
              <a:rPr lang="ru-RU" i="1" dirty="0"/>
              <a:t>поэтому </a:t>
            </a:r>
            <a:r>
              <a:rPr lang="ru-RU" i="1" dirty="0" smtClean="0"/>
              <a:t>в </a:t>
            </a:r>
            <a:r>
              <a:rPr lang="ru-RU" i="1" dirty="0"/>
              <a:t>период нахождения в детском саду следует уделить </a:t>
            </a:r>
            <a:r>
              <a:rPr lang="ru-RU" i="1" dirty="0" smtClean="0"/>
              <a:t>процессу закаливания пристальное внимание.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61724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E497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549" y="418527"/>
            <a:ext cx="8579289" cy="64130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9896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910" y="0"/>
            <a:ext cx="9191909" cy="6904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Основные принципы закаливания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238472"/>
            <a:ext cx="5278912" cy="5544616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dirty="0" smtClean="0"/>
              <a:t>-   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Постепенность и последовательность</a:t>
            </a:r>
          </a:p>
          <a:p>
            <a:pPr marL="0" indent="0">
              <a:buNone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(расширение зон воздействия и увеличение времени проведения процедур).</a:t>
            </a:r>
          </a:p>
          <a:p>
            <a:pPr marL="0" indent="0">
              <a:buNone/>
            </a:pP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Систематичность и постоянство (непрерывность).</a:t>
            </a:r>
          </a:p>
          <a:p>
            <a:pPr marL="0" indent="0">
              <a:buNone/>
            </a:pP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Комплексное использование природных факторов.</a:t>
            </a:r>
          </a:p>
          <a:p>
            <a:pPr marL="0" indent="0">
              <a:buNone/>
            </a:pP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Учет индивидуальных особенностей.</a:t>
            </a:r>
          </a:p>
          <a:p>
            <a:pPr marL="0" indent="0">
              <a:buNone/>
            </a:pPr>
            <a:endParaRPr lang="ru-RU" sz="3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Контроль  за физиологической реакцией ребенка.</a:t>
            </a: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48" r="8442"/>
          <a:stretch/>
        </p:blipFill>
        <p:spPr bwMode="auto">
          <a:xfrm>
            <a:off x="5525918" y="1552389"/>
            <a:ext cx="3275738" cy="34563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932040" y="5085185"/>
            <a:ext cx="4170468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- Наличие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обязательной эмоционально-положительной реакции малыша на любую закаливающую процедуру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1110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576"/>
            <a:ext cx="9144000" cy="686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6348" y="332656"/>
            <a:ext cx="8651304" cy="1143000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Требования для организации закаливания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Провести комплексную оценку здоровья ребенка.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Определить тип и дозировку закаливания.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Выбрать метод закаливания.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Заинтересовать родителей.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Соответствие возрасту.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Учитывать противопоказания к закаливанию организма.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9365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Противопоказания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Менее пяти дней после выздоровления или профилактической прививки.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Менее двух недель после обострения хронического заболевания.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Повышенная температура тела.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Протест и страх ребенка.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Температура окружающего воздуха ниже нормы.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Период адаптации.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87514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Средства закаливания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556793"/>
            <a:ext cx="8229600" cy="1800199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Закаливание воздухом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Закаливание водой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Закаливание солнцем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570385"/>
            <a:ext cx="4840287" cy="29568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868144" y="4005064"/>
            <a:ext cx="288032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«Солнце, воздух и вода – наши лучшие друзья»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6" t="4025" r="3289" b="6552"/>
          <a:stretch/>
        </p:blipFill>
        <p:spPr bwMode="auto">
          <a:xfrm>
            <a:off x="5595862" y="1499617"/>
            <a:ext cx="3224609" cy="22162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3614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СОЛНЦЕ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5406558"/>
              </p:ext>
            </p:extLst>
          </p:nvPr>
        </p:nvGraphicFramePr>
        <p:xfrm>
          <a:off x="471805" y="908720"/>
          <a:ext cx="8229600" cy="466344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ПОЛЬЗА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ОПАСНОСТЬ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СПОСОБЫ ПРЕДОТВРРАЩЕНИЯ</a:t>
                      </a:r>
                      <a:endParaRPr lang="ru-RU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Согревает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Перегрев, солнечный удар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Ограничение времени воздействия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Стимулирует загар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Ожог, стимуляция раковых клеток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Регламентация</a:t>
                      </a:r>
                      <a:r>
                        <a:rPr lang="ru-RU" sz="2000" baseline="0" dirty="0" smtClean="0"/>
                        <a:t> силы и времени воздействия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Необходимо для образования в коже витамина</a:t>
                      </a:r>
                      <a:r>
                        <a:rPr lang="en-US" sz="2000" dirty="0" smtClean="0"/>
                        <a:t> D</a:t>
                      </a:r>
                      <a:r>
                        <a:rPr lang="ru-RU" sz="2000" dirty="0" smtClean="0"/>
                        <a:t> (</a:t>
                      </a:r>
                      <a:r>
                        <a:rPr lang="ru-RU" sz="2000" dirty="0" err="1" smtClean="0"/>
                        <a:t>противорахитного</a:t>
                      </a:r>
                      <a:r>
                        <a:rPr lang="ru-RU" sz="2000" dirty="0" smtClean="0"/>
                        <a:t>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Передозировка</a:t>
                      </a:r>
                      <a:endParaRPr lang="en-US" sz="2000" dirty="0" smtClean="0"/>
                    </a:p>
                    <a:p>
                      <a:r>
                        <a:rPr lang="ru-RU" sz="2000" dirty="0" smtClean="0"/>
                        <a:t> витамина</a:t>
                      </a:r>
                      <a:r>
                        <a:rPr lang="en-US" sz="2000" dirty="0" smtClean="0"/>
                        <a:t> D</a:t>
                      </a:r>
                      <a:r>
                        <a:rPr lang="ru-RU" sz="2000" dirty="0" smtClean="0"/>
                        <a:t>, торможение роста костей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Контроль за поступлением</a:t>
                      </a:r>
                      <a:r>
                        <a:rPr lang="ru-RU" sz="2000" baseline="0" dirty="0" smtClean="0"/>
                        <a:t> провитамина</a:t>
                      </a:r>
                      <a:r>
                        <a:rPr lang="en-US" sz="2000" baseline="0" dirty="0" smtClean="0"/>
                        <a:t> D</a:t>
                      </a:r>
                      <a:r>
                        <a:rPr lang="ru-RU" sz="2000" baseline="0" dirty="0" smtClean="0"/>
                        <a:t> с пищей (рыбий жир)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24012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Стимулирует деятельность некоторых желез внутренней секреции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Гиперфункция щитовидной железы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Регламентация</a:t>
                      </a:r>
                      <a:r>
                        <a:rPr lang="ru-RU" sz="2000" baseline="0" dirty="0" smtClean="0"/>
                        <a:t> силы и времени воздействия; восполнение дефицита йода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95536" y="5949280"/>
            <a:ext cx="842493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Закаливающее значение действия солнца своеобразно. </a:t>
            </a:r>
            <a:endParaRPr lang="ru-RU" sz="2000" dirty="0" smtClean="0"/>
          </a:p>
          <a:p>
            <a:pPr algn="ctr"/>
            <a:r>
              <a:rPr lang="ru-RU" sz="2000" dirty="0" smtClean="0"/>
              <a:t>Солнце </a:t>
            </a:r>
            <a:r>
              <a:rPr lang="ru-RU" sz="2000" dirty="0"/>
              <a:t>является сильно действующим средством закаливания.</a:t>
            </a:r>
          </a:p>
        </p:txBody>
      </p:sp>
    </p:spTree>
    <p:extLst>
      <p:ext uri="{BB962C8B-B14F-4D97-AF65-F5344CB8AC3E}">
        <p14:creationId xmlns:p14="http://schemas.microsoft.com/office/powerpoint/2010/main" val="4113745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321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ВОЗДУХ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1404387"/>
              </p:ext>
            </p:extLst>
          </p:nvPr>
        </p:nvGraphicFramePr>
        <p:xfrm>
          <a:off x="471805" y="1052736"/>
          <a:ext cx="8229600" cy="3962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372003"/>
                <a:gridCol w="2952328"/>
                <a:gridCol w="2905269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ПОЛЬЗА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ОПАСНОСТЬ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СПОСОБЫ ПРЕДОТВРАЩЕНИЯ</a:t>
                      </a:r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Охлаждает за счет скорости потока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Переохлаждение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Соблюдение методики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Обогащает легкие кислородом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На открытом воздухе высока вероятность встретить кровососущих насекомых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Использование репеллентов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Вымывает газообразные продукты обмена из помещения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Может содержать аллергены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Решения принимаются в индивидуальном порядке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67544" y="5157192"/>
            <a:ext cx="84969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	</a:t>
            </a:r>
            <a:r>
              <a:rPr lang="ru-RU" sz="2000" dirty="0" smtClean="0"/>
              <a:t>Воздух </a:t>
            </a:r>
            <a:r>
              <a:rPr lang="ru-RU" sz="2000" dirty="0"/>
              <a:t>- это среда, постоянно окружающая человека. </a:t>
            </a:r>
            <a:endParaRPr lang="ru-RU" sz="2000" dirty="0" smtClean="0"/>
          </a:p>
          <a:p>
            <a:pPr algn="ctr"/>
            <a:endParaRPr lang="ru-RU" sz="2000" dirty="0"/>
          </a:p>
          <a:p>
            <a:pPr algn="ctr"/>
            <a:r>
              <a:rPr lang="ru-RU" sz="2000" dirty="0"/>
              <a:t>	 </a:t>
            </a:r>
            <a:r>
              <a:rPr lang="ru-RU" sz="2000" b="1" dirty="0"/>
              <a:t>Воздух является наиболее действующим средством закаливания для всех детей в любое время года. </a:t>
            </a:r>
          </a:p>
        </p:txBody>
      </p:sp>
    </p:spTree>
    <p:extLst>
      <p:ext uri="{BB962C8B-B14F-4D97-AF65-F5344CB8AC3E}">
        <p14:creationId xmlns:p14="http://schemas.microsoft.com/office/powerpoint/2010/main" val="178904593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</TotalTime>
  <Words>1710</Words>
  <Application>Microsoft Office PowerPoint</Application>
  <PresentationFormat>Экран (4:3)</PresentationFormat>
  <Paragraphs>251</Paragraphs>
  <Slides>30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Презентация PowerPoint</vt:lpstr>
      <vt:lpstr>Закаливание</vt:lpstr>
      <vt:lpstr>Цели закаливания</vt:lpstr>
      <vt:lpstr>Основные принципы закаливания</vt:lpstr>
      <vt:lpstr>Требования для организации закаливания</vt:lpstr>
      <vt:lpstr>Противопоказания</vt:lpstr>
      <vt:lpstr>Средства закаливания</vt:lpstr>
      <vt:lpstr>СОЛНЦЕ</vt:lpstr>
      <vt:lpstr>ВОЗДУХ</vt:lpstr>
      <vt:lpstr>ВОДА</vt:lpstr>
      <vt:lpstr>Первая половина дня</vt:lpstr>
      <vt:lpstr>Утренняя гимнастика</vt:lpstr>
      <vt:lpstr>Одежда в группе</vt:lpstr>
      <vt:lpstr>Проветривание</vt:lpstr>
      <vt:lpstr>Полоскание рта и горла ребенка </vt:lpstr>
      <vt:lpstr>Физкультминутки</vt:lpstr>
      <vt:lpstr>Презентация PowerPoint</vt:lpstr>
      <vt:lpstr>Прогулка</vt:lpstr>
      <vt:lpstr>Сон</vt:lpstr>
      <vt:lpstr>Организация сна детей</vt:lpstr>
      <vt:lpstr>Вторая половина дня</vt:lpstr>
      <vt:lpstr>Гимнастика после сна</vt:lpstr>
      <vt:lpstr>Элементы точечного массажа и дыхательные упражнения</vt:lpstr>
      <vt:lpstr>Презентация PowerPoint</vt:lpstr>
      <vt:lpstr>Босохождение</vt:lpstr>
      <vt:lpstr>Хождение по мокрым дорожкам</vt:lpstr>
      <vt:lpstr>Обширное умывание</vt:lpstr>
      <vt:lpstr>Правильно организованная система закаливания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Закаливание</dc:title>
  <dc:creator>Домашний</dc:creator>
  <cp:lastModifiedBy>Домашний</cp:lastModifiedBy>
  <cp:revision>74</cp:revision>
  <dcterms:created xsi:type="dcterms:W3CDTF">2017-09-26T14:13:30Z</dcterms:created>
  <dcterms:modified xsi:type="dcterms:W3CDTF">2018-02-04T14:57:45Z</dcterms:modified>
</cp:coreProperties>
</file>