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6" r:id="rId3"/>
    <p:sldId id="274" r:id="rId4"/>
    <p:sldId id="268" r:id="rId5"/>
    <p:sldId id="286" r:id="rId6"/>
    <p:sldId id="265" r:id="rId7"/>
    <p:sldId id="271" r:id="rId8"/>
    <p:sldId id="272" r:id="rId9"/>
    <p:sldId id="273" r:id="rId10"/>
    <p:sldId id="276" r:id="rId11"/>
    <p:sldId id="275" r:id="rId12"/>
    <p:sldId id="280" r:id="rId13"/>
    <p:sldId id="282" r:id="rId14"/>
    <p:sldId id="288" r:id="rId15"/>
    <p:sldId id="277" r:id="rId16"/>
    <p:sldId id="291" r:id="rId17"/>
    <p:sldId id="281" r:id="rId18"/>
    <p:sldId id="285" r:id="rId19"/>
    <p:sldId id="283" r:id="rId20"/>
    <p:sldId id="284" r:id="rId21"/>
    <p:sldId id="290" r:id="rId22"/>
    <p:sldId id="29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B039C-B549-462A-9C03-DE3FCFCBA4CF}" type="datetimeFigureOut">
              <a:rPr lang="ru-RU" smtClean="0"/>
              <a:pPr/>
              <a:t>07.08.2017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BC9F-A23B-4DAC-B0FF-DDC22B8BED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B039C-B549-462A-9C03-DE3FCFCBA4CF}" type="datetimeFigureOut">
              <a:rPr lang="ru-RU" smtClean="0"/>
              <a:pPr/>
              <a:t>07.08.2017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BC9F-A23B-4DAC-B0FF-DDC22B8BED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B039C-B549-462A-9C03-DE3FCFCBA4CF}" type="datetimeFigureOut">
              <a:rPr lang="ru-RU" smtClean="0"/>
              <a:pPr/>
              <a:t>07.08.2017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BC9F-A23B-4DAC-B0FF-DDC22B8BED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B039C-B549-462A-9C03-DE3FCFCBA4CF}" type="datetimeFigureOut">
              <a:rPr lang="ru-RU" smtClean="0"/>
              <a:pPr/>
              <a:t>07.08.2017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BC9F-A23B-4DAC-B0FF-DDC22B8BED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B039C-B549-462A-9C03-DE3FCFCBA4CF}" type="datetimeFigureOut">
              <a:rPr lang="ru-RU" smtClean="0"/>
              <a:pPr/>
              <a:t>07.08.2017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BC9F-A23B-4DAC-B0FF-DDC22B8BED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B039C-B549-462A-9C03-DE3FCFCBA4CF}" type="datetimeFigureOut">
              <a:rPr lang="ru-RU" smtClean="0"/>
              <a:pPr/>
              <a:t>07.08.2017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BC9F-A23B-4DAC-B0FF-DDC22B8BED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B039C-B549-462A-9C03-DE3FCFCBA4CF}" type="datetimeFigureOut">
              <a:rPr lang="ru-RU" smtClean="0"/>
              <a:pPr/>
              <a:t>07.08.2017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BC9F-A23B-4DAC-B0FF-DDC22B8BED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B039C-B549-462A-9C03-DE3FCFCBA4CF}" type="datetimeFigureOut">
              <a:rPr lang="ru-RU" smtClean="0"/>
              <a:pPr/>
              <a:t>07.08.2017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BC9F-A23B-4DAC-B0FF-DDC22B8BED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B039C-B549-462A-9C03-DE3FCFCBA4CF}" type="datetimeFigureOut">
              <a:rPr lang="ru-RU" smtClean="0"/>
              <a:pPr/>
              <a:t>07.08.2017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BC9F-A23B-4DAC-B0FF-DDC22B8BED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B039C-B549-462A-9C03-DE3FCFCBA4CF}" type="datetimeFigureOut">
              <a:rPr lang="ru-RU" smtClean="0"/>
              <a:pPr/>
              <a:t>07.08.2017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BC9F-A23B-4DAC-B0FF-DDC22B8BED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B039C-B549-462A-9C03-DE3FCFCBA4CF}" type="datetimeFigureOut">
              <a:rPr lang="ru-RU" smtClean="0"/>
              <a:pPr/>
              <a:t>07.08.2017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BC9F-A23B-4DAC-B0FF-DDC22B8BED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B039C-B549-462A-9C03-DE3FCFCBA4CF}" type="datetimeFigureOut">
              <a:rPr lang="ru-RU" smtClean="0"/>
              <a:pPr/>
              <a:t>07.08.2017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3BC9F-A23B-4DAC-B0FF-DDC22B8BED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file:///C:\DOCUME~1\378B~1\LOCALS~1\Temp\FineReader10\media\image1.pn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214290"/>
            <a:ext cx="3857652" cy="83099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СЕЧЕНИЕ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 descr="C:\Users\1\Desktop\raz159.jpg"/>
          <p:cNvPicPr>
            <a:picLocks noChangeAspect="1" noChangeArrowheads="1"/>
          </p:cNvPicPr>
          <p:nvPr/>
        </p:nvPicPr>
        <p:blipFill>
          <a:blip r:embed="rId3" cstate="print"/>
          <a:srcRect r="58750"/>
          <a:stretch>
            <a:fillRect/>
          </a:stretch>
        </p:blipFill>
        <p:spPr bwMode="auto">
          <a:xfrm>
            <a:off x="3749063" y="1142984"/>
            <a:ext cx="4584757" cy="507209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142844" y="5357826"/>
            <a:ext cx="4572032" cy="1323439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Путь от идей до воплощенья долог,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Извилист, полон трений, и тяжел.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здесь конструктор – главный идеолог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рабочим инструментом – чертежом.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4" cstate="print"/>
          <a:srcRect l="57813" t="50000" r="8593" b="8333"/>
          <a:stretch>
            <a:fillRect/>
          </a:stretch>
        </p:blipFill>
        <p:spPr bwMode="auto">
          <a:xfrm>
            <a:off x="7500958" y="0"/>
            <a:ext cx="1643042" cy="1528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5" name="Picture 1" descr="C:\Users\1\Desktop\сечение5.jpg"/>
          <p:cNvPicPr>
            <a:picLocks noChangeAspect="1" noChangeArrowheads="1"/>
          </p:cNvPicPr>
          <p:nvPr/>
        </p:nvPicPr>
        <p:blipFill>
          <a:blip r:embed="rId3" cstate="print"/>
          <a:srcRect l="4395" r="9570" b="23047"/>
          <a:stretch>
            <a:fillRect/>
          </a:stretch>
        </p:blipFill>
        <p:spPr bwMode="auto">
          <a:xfrm>
            <a:off x="1000100" y="1142984"/>
            <a:ext cx="6992958" cy="46910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4" cstate="print"/>
          <a:srcRect l="57813" t="50000" r="8593" b="8333"/>
          <a:stretch>
            <a:fillRect/>
          </a:stretch>
        </p:blipFill>
        <p:spPr bwMode="auto">
          <a:xfrm>
            <a:off x="7500958" y="0"/>
            <a:ext cx="1643042" cy="15284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C:\Users\1\Desktop\0074-1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928802"/>
            <a:ext cx="757242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4" cstate="print"/>
          <a:srcRect l="57813" t="50000" r="8593" b="8333"/>
          <a:stretch>
            <a:fillRect/>
          </a:stretch>
        </p:blipFill>
        <p:spPr bwMode="auto">
          <a:xfrm>
            <a:off x="7500958" y="0"/>
            <a:ext cx="1643042" cy="152841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85918" y="285728"/>
            <a:ext cx="4572000" cy="15696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Различие между разрезом и сечением: а – вынесенное сечение;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 – поперечный разрез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2198" y="6215082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                б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3" cstate="print"/>
          <a:srcRect l="57813" t="50000" r="8593" b="8333"/>
          <a:stretch>
            <a:fillRect/>
          </a:stretch>
        </p:blipFill>
        <p:spPr bwMode="auto">
          <a:xfrm>
            <a:off x="7500958" y="0"/>
            <a:ext cx="1643042" cy="152841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348" y="357166"/>
            <a:ext cx="614366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Расположение сечения на поле чертежа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1\Desktop\slide_10.jpg"/>
          <p:cNvPicPr/>
          <p:nvPr/>
        </p:nvPicPr>
        <p:blipFill>
          <a:blip r:embed="rId4" cstate="print"/>
          <a:srcRect l="3607" t="12445" r="26648" b="44760"/>
          <a:stretch>
            <a:fillRect/>
          </a:stretch>
        </p:blipFill>
        <p:spPr bwMode="auto">
          <a:xfrm>
            <a:off x="428596" y="1000108"/>
            <a:ext cx="7000924" cy="300039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85720" y="4214818"/>
            <a:ext cx="8643998" cy="22467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Вынесенные сечения можно располагать на любом поле чертежа. Если фигура сечения симметрична, она располагается на продолжении секущей плоскости так, что ее ось  симметрии совпадает с линией сечения. Которая изображается тонкой штрих – пунктирной линией. В этом случае сечение не обозначается.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расположении фигуры сечения на свободном поле чертежа сечение обозначается. Нессиметричная фигура сечения всегда обозначается.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71604" y="285728"/>
            <a:ext cx="4500594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Классификация сечений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s://verysold.files.wordpress.com/2014/02/d0b010.jpg"/>
          <p:cNvPicPr>
            <a:picLocks noChangeAspect="1" noChangeArrowheads="1"/>
          </p:cNvPicPr>
          <p:nvPr/>
        </p:nvPicPr>
        <p:blipFill>
          <a:blip r:embed="rId3" cstate="print"/>
          <a:srcRect t="18108"/>
          <a:stretch>
            <a:fillRect/>
          </a:stretch>
        </p:blipFill>
        <p:spPr bwMode="auto">
          <a:xfrm>
            <a:off x="285720" y="1428736"/>
            <a:ext cx="8520260" cy="5237467"/>
          </a:xfrm>
          <a:prstGeom prst="rect">
            <a:avLst/>
          </a:prstGeom>
          <a:noFill/>
        </p:spPr>
      </p:pic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4" cstate="print"/>
          <a:srcRect l="57813" t="50000" r="8593" b="8333"/>
          <a:stretch>
            <a:fillRect/>
          </a:stretch>
        </p:blipFill>
        <p:spPr bwMode="auto">
          <a:xfrm>
            <a:off x="7500958" y="0"/>
            <a:ext cx="1643042" cy="15284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3" cstate="print"/>
          <a:srcRect l="57813" t="50000" r="8593" b="8333"/>
          <a:stretch>
            <a:fillRect/>
          </a:stretch>
        </p:blipFill>
        <p:spPr bwMode="auto">
          <a:xfrm>
            <a:off x="7500958" y="0"/>
            <a:ext cx="1643042" cy="152841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20" y="928670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Рисунок 6" descr="Рис. 191. Обозначение сечений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785794"/>
            <a:ext cx="5593715" cy="4542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000232" y="142852"/>
            <a:ext cx="4429156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Обозначение сечений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Рис. 192. Взаимное расположение штрихов разомкнутой линии и стрелок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4000504"/>
            <a:ext cx="3161665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38" name="Picture 2" descr="http://patlah.ru/etm/etm-13/certez-master/inz_grafika/certez_01-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2918"/>
            <a:ext cx="9144000" cy="621508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02" y="142852"/>
            <a:ext cx="8643998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Как выделяют сечения на чертежах</a:t>
            </a:r>
            <a:endParaRPr lang="ru-RU" sz="2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3" cstate="print"/>
          <a:srcRect l="57813" t="50000" r="8593" b="8333"/>
          <a:stretch>
            <a:fillRect/>
          </a:stretch>
        </p:blipFill>
        <p:spPr bwMode="auto">
          <a:xfrm>
            <a:off x="7500958" y="0"/>
            <a:ext cx="1643042" cy="152841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20" y="928670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Рисунок 6" descr="Рис. 196. Пример нанесения размеров на сечении (закрытый паз)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643050"/>
            <a:ext cx="771530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43108" y="428604"/>
            <a:ext cx="4572032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Правило выполнения сечения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3" cstate="print"/>
          <a:srcRect l="57813" t="50000" r="8593" b="8333"/>
          <a:stretch>
            <a:fillRect/>
          </a:stretch>
        </p:blipFill>
        <p:spPr bwMode="auto">
          <a:xfrm>
            <a:off x="7500958" y="0"/>
            <a:ext cx="1643042" cy="1528411"/>
          </a:xfrm>
          <a:prstGeom prst="rect">
            <a:avLst/>
          </a:prstGeom>
          <a:noFill/>
        </p:spPr>
      </p:pic>
      <p:pic>
        <p:nvPicPr>
          <p:cNvPr id="12289" name="Picture 1" descr="C:\Users\1\Desktop\img14.jpg"/>
          <p:cNvPicPr>
            <a:picLocks noChangeAspect="1" noChangeArrowheads="1"/>
          </p:cNvPicPr>
          <p:nvPr/>
        </p:nvPicPr>
        <p:blipFill>
          <a:blip r:embed="rId4" cstate="print"/>
          <a:srcRect l="8750" t="21250" r="7812" b="11250"/>
          <a:stretch>
            <a:fillRect/>
          </a:stretch>
        </p:blipFill>
        <p:spPr bwMode="auto">
          <a:xfrm>
            <a:off x="571472" y="1571612"/>
            <a:ext cx="8215370" cy="49845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357166"/>
            <a:ext cx="6929486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Типичные ошибки при вычерчивании сечений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3" cstate="print"/>
          <a:srcRect l="57813" t="50000" r="8593" b="8333"/>
          <a:stretch>
            <a:fillRect/>
          </a:stretch>
        </p:blipFill>
        <p:spPr bwMode="auto">
          <a:xfrm>
            <a:off x="7500958" y="0"/>
            <a:ext cx="1643042" cy="1528411"/>
          </a:xfrm>
          <a:prstGeom prst="rect">
            <a:avLst/>
          </a:prstGeom>
          <a:noFill/>
        </p:spPr>
      </p:pic>
      <p:pic>
        <p:nvPicPr>
          <p:cNvPr id="2" name="Picture 2" descr="C:\Users\1\Desktop\slide_6.jpg"/>
          <p:cNvPicPr>
            <a:picLocks noChangeAspect="1" noChangeArrowheads="1"/>
          </p:cNvPicPr>
          <p:nvPr/>
        </p:nvPicPr>
        <p:blipFill>
          <a:blip r:embed="rId4" cstate="print"/>
          <a:srcRect l="10937" t="22917" r="3125" b="5208"/>
          <a:stretch>
            <a:fillRect/>
          </a:stretch>
        </p:blipFill>
        <p:spPr bwMode="auto">
          <a:xfrm>
            <a:off x="785786" y="1714488"/>
            <a:ext cx="7858180" cy="49292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43042" y="214290"/>
            <a:ext cx="4500594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Назначение сечений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928670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Рис. 197. Задание на определение правильности применения наложенных сечени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214422"/>
            <a:ext cx="7858180" cy="5357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14348" y="0"/>
            <a:ext cx="8072494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Задание 1. Определите и запишите в тетради, в каких случаях наложенные сечения применены удачно, а в каких лучше было бы дать вынесенные сечения.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C:\DOCUME~1\378B~1\LOCALS~1\Temp\FineReader10\media\image1.png"/>
          <p:cNvPicPr/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 rot="5400000">
            <a:off x="2536003" y="-35729"/>
            <a:ext cx="4214839" cy="871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00298" y="357166"/>
            <a:ext cx="4214842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Антуан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де Сент-Экзюпери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Цитаты Антуана де Сент-Экзюпери"/>
          <p:cNvPicPr>
            <a:picLocks noChangeAspect="1" noChangeArrowheads="1"/>
          </p:cNvPicPr>
          <p:nvPr/>
        </p:nvPicPr>
        <p:blipFill>
          <a:blip r:embed="rId5" cstate="print"/>
          <a:srcRect r="55782"/>
          <a:stretch>
            <a:fillRect/>
          </a:stretch>
        </p:blipFill>
        <p:spPr bwMode="auto">
          <a:xfrm>
            <a:off x="0" y="214290"/>
            <a:ext cx="2500298" cy="32575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 descr="Цитаты Антуана де Сент-Экзюпери"/>
          <p:cNvPicPr/>
          <p:nvPr/>
        </p:nvPicPr>
        <p:blipFill>
          <a:blip r:embed="rId5" cstate="print"/>
          <a:srcRect l="45353"/>
          <a:stretch>
            <a:fillRect/>
          </a:stretch>
        </p:blipFill>
        <p:spPr bwMode="auto">
          <a:xfrm>
            <a:off x="6858016" y="214290"/>
            <a:ext cx="2285984" cy="30444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Рис. 198. Задание на выбор сечения, выявляющего форму данного предмета"/>
          <p:cNvPicPr/>
          <p:nvPr/>
        </p:nvPicPr>
        <p:blipFill>
          <a:blip r:embed="rId3" cstate="print"/>
          <a:srcRect r="612" b="1136"/>
          <a:stretch>
            <a:fillRect/>
          </a:stretch>
        </p:blipFill>
        <p:spPr bwMode="auto">
          <a:xfrm>
            <a:off x="1357290" y="928670"/>
            <a:ext cx="6643734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84132" y="-2233"/>
            <a:ext cx="8775736" cy="46166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</a:t>
            </a: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Выбор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сечения, выявляющего форму данного предмета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43042" y="214290"/>
            <a:ext cx="4500594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Задание5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928670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Рисунок 6" descr="Рис. 200. Задание на определение необходимости проведения разомкнутых линий и обозначения сечени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928670"/>
            <a:ext cx="807249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3" cstate="print"/>
          <a:srcRect l="57813" t="50000" r="8593" b="8333"/>
          <a:stretch>
            <a:fillRect/>
          </a:stretch>
        </p:blipFill>
        <p:spPr bwMode="auto">
          <a:xfrm>
            <a:off x="5643570" y="0"/>
            <a:ext cx="3500430" cy="325621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20" y="928670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 rot="20310619">
            <a:off x="449317" y="1094627"/>
            <a:ext cx="44291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Спасибо за работу!</a:t>
            </a:r>
            <a:endParaRPr lang="ru-RU" sz="6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446208">
            <a:off x="1444012" y="3995942"/>
            <a:ext cx="65646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Урок окончен!</a:t>
            </a:r>
            <a:endParaRPr lang="ru-RU" sz="6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3" cstate="print"/>
          <a:srcRect l="57813" t="50000" r="8593" b="8333"/>
          <a:stretch>
            <a:fillRect/>
          </a:stretch>
        </p:blipFill>
        <p:spPr bwMode="auto">
          <a:xfrm>
            <a:off x="7500958" y="0"/>
            <a:ext cx="1643042" cy="1528411"/>
          </a:xfrm>
          <a:prstGeom prst="rect">
            <a:avLst/>
          </a:prstGeom>
          <a:noFill/>
        </p:spPr>
      </p:pic>
      <p:pic>
        <p:nvPicPr>
          <p:cNvPr id="4" name="Рисунок 3" descr="C:\Users\1\Downloads\media\image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321703" y="-607246"/>
            <a:ext cx="4500594" cy="87154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3" cstate="print"/>
          <a:srcRect l="57813" t="50000" r="8593" b="8333"/>
          <a:stretch>
            <a:fillRect/>
          </a:stretch>
        </p:blipFill>
        <p:spPr bwMode="auto">
          <a:xfrm>
            <a:off x="7500958" y="0"/>
            <a:ext cx="1643042" cy="152841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428604"/>
            <a:ext cx="6715172" cy="13849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Сечение – это изображение фигуры, получающейся при мысленном рассечении предмета плоскостью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1\Desktop\14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2500306"/>
            <a:ext cx="7655726" cy="38576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20" y="928670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Рисунок 6" descr="http://bigslide.ru/images/24/24002/960/img49.jpg"/>
          <p:cNvPicPr/>
          <p:nvPr/>
        </p:nvPicPr>
        <p:blipFill>
          <a:blip r:embed="rId3" cstate="print"/>
          <a:srcRect t="24672" b="16812"/>
          <a:stretch>
            <a:fillRect/>
          </a:stretch>
        </p:blipFill>
        <p:spPr bwMode="auto">
          <a:xfrm>
            <a:off x="714348" y="1357298"/>
            <a:ext cx="750099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4" cstate="print"/>
          <a:srcRect l="57813" t="50000" r="8593" b="8333"/>
          <a:stretch>
            <a:fillRect/>
          </a:stretch>
        </p:blipFill>
        <p:spPr bwMode="auto">
          <a:xfrm>
            <a:off x="7500958" y="0"/>
            <a:ext cx="1643042" cy="15284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C:\Users\1\Desktop\сечение 1.jpg"/>
          <p:cNvPicPr>
            <a:picLocks noChangeAspect="1" noChangeArrowheads="1"/>
          </p:cNvPicPr>
          <p:nvPr/>
        </p:nvPicPr>
        <p:blipFill>
          <a:blip r:embed="rId3" cstate="print"/>
          <a:srcRect l="3516" t="3516" r="9472" b="20312"/>
          <a:stretch>
            <a:fillRect/>
          </a:stretch>
        </p:blipFill>
        <p:spPr bwMode="auto">
          <a:xfrm>
            <a:off x="1000100" y="1285860"/>
            <a:ext cx="7072362" cy="4643470"/>
          </a:xfrm>
          <a:prstGeom prst="rect">
            <a:avLst/>
          </a:prstGeom>
          <a:noFill/>
        </p:spPr>
      </p:pic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4" cstate="print"/>
          <a:srcRect l="57813" t="50000" r="8593" b="8333"/>
          <a:stretch>
            <a:fillRect/>
          </a:stretch>
        </p:blipFill>
        <p:spPr bwMode="auto">
          <a:xfrm>
            <a:off x="7500958" y="0"/>
            <a:ext cx="1643042" cy="15284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>
            <a:lum bright="5000" contrast="-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3" cstate="print"/>
          <a:srcRect l="57813" t="50000" r="8593" b="8333"/>
          <a:stretch>
            <a:fillRect/>
          </a:stretch>
        </p:blipFill>
        <p:spPr bwMode="auto">
          <a:xfrm>
            <a:off x="7500958" y="0"/>
            <a:ext cx="1643042" cy="1528411"/>
          </a:xfrm>
          <a:prstGeom prst="rect">
            <a:avLst/>
          </a:prstGeom>
          <a:noFill/>
        </p:spPr>
      </p:pic>
      <p:pic>
        <p:nvPicPr>
          <p:cNvPr id="2050" name="Picture 2" descr="C:\Users\1\Desktop\сечение2.jpg"/>
          <p:cNvPicPr>
            <a:picLocks noChangeAspect="1" noChangeArrowheads="1"/>
          </p:cNvPicPr>
          <p:nvPr/>
        </p:nvPicPr>
        <p:blipFill>
          <a:blip r:embed="rId4" cstate="print"/>
          <a:srcRect l="6054" t="7812" r="9570" b="19531"/>
          <a:stretch>
            <a:fillRect/>
          </a:stretch>
        </p:blipFill>
        <p:spPr bwMode="auto">
          <a:xfrm>
            <a:off x="714348" y="1285860"/>
            <a:ext cx="6858048" cy="442915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3" cstate="print"/>
          <a:srcRect l="57813" t="50000" r="8593" b="8333"/>
          <a:stretch>
            <a:fillRect/>
          </a:stretch>
        </p:blipFill>
        <p:spPr bwMode="auto">
          <a:xfrm>
            <a:off x="7500958" y="0"/>
            <a:ext cx="1643042" cy="1528411"/>
          </a:xfrm>
          <a:prstGeom prst="rect">
            <a:avLst/>
          </a:prstGeom>
          <a:noFill/>
        </p:spPr>
      </p:pic>
      <p:pic>
        <p:nvPicPr>
          <p:cNvPr id="3074" name="Picture 2" descr="C:\Users\1\Desktop\сечение3.jpg"/>
          <p:cNvPicPr>
            <a:picLocks noChangeAspect="1" noChangeArrowheads="1"/>
          </p:cNvPicPr>
          <p:nvPr/>
        </p:nvPicPr>
        <p:blipFill>
          <a:blip r:embed="rId4" cstate="print"/>
          <a:srcRect l="6933" t="7812" r="7812" b="19531"/>
          <a:stretch>
            <a:fillRect/>
          </a:stretch>
        </p:blipFill>
        <p:spPr bwMode="auto">
          <a:xfrm>
            <a:off x="357158" y="0"/>
            <a:ext cx="6929486" cy="442915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 descr="C:\Users\1\Desktop\img9.jpg"/>
          <p:cNvPicPr/>
          <p:nvPr/>
        </p:nvPicPr>
        <p:blipFill>
          <a:blip r:embed="rId5" cstate="print"/>
          <a:srcRect t="16034" b="55022"/>
          <a:stretch>
            <a:fillRect/>
          </a:stretch>
        </p:blipFill>
        <p:spPr bwMode="auto">
          <a:xfrm>
            <a:off x="357158" y="4714884"/>
            <a:ext cx="8643998" cy="2003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Colored-space-presentation-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29" name="Picture 1" descr="C:\Users\1\Desktop\сечение4.jpg"/>
          <p:cNvPicPr>
            <a:picLocks noChangeAspect="1" noChangeArrowheads="1"/>
          </p:cNvPicPr>
          <p:nvPr/>
        </p:nvPicPr>
        <p:blipFill>
          <a:blip r:embed="rId3" cstate="print"/>
          <a:srcRect l="3516" r="10351" b="26171"/>
          <a:stretch>
            <a:fillRect/>
          </a:stretch>
        </p:blipFill>
        <p:spPr bwMode="auto">
          <a:xfrm>
            <a:off x="642910" y="1071546"/>
            <a:ext cx="7000924" cy="450059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" name="Picture 2" descr="C:\Users\1\Desktop\slide_4.jpg"/>
          <p:cNvPicPr>
            <a:picLocks noChangeAspect="1" noChangeArrowheads="1"/>
          </p:cNvPicPr>
          <p:nvPr/>
        </p:nvPicPr>
        <p:blipFill>
          <a:blip r:embed="rId4" cstate="print"/>
          <a:srcRect l="57813" t="50000" r="8593" b="8333"/>
          <a:stretch>
            <a:fillRect/>
          </a:stretch>
        </p:blipFill>
        <p:spPr bwMode="auto">
          <a:xfrm>
            <a:off x="7500958" y="0"/>
            <a:ext cx="1643042" cy="15284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199</Words>
  <Application>Microsoft Office PowerPoint</Application>
  <PresentationFormat>Экран (4:3)</PresentationFormat>
  <Paragraphs>30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54</cp:revision>
  <dcterms:created xsi:type="dcterms:W3CDTF">2017-07-24T04:34:43Z</dcterms:created>
  <dcterms:modified xsi:type="dcterms:W3CDTF">2017-08-07T03:08:51Z</dcterms:modified>
</cp:coreProperties>
</file>