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80" r:id="rId2"/>
    <p:sldId id="281" r:id="rId3"/>
    <p:sldId id="274" r:id="rId4"/>
    <p:sldId id="275" r:id="rId5"/>
    <p:sldId id="272" r:id="rId6"/>
    <p:sldId id="276" r:id="rId7"/>
    <p:sldId id="273" r:id="rId8"/>
    <p:sldId id="277" r:id="rId9"/>
    <p:sldId id="278" r:id="rId10"/>
    <p:sldId id="279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11" autoAdjust="0"/>
    <p:restoredTop sz="94660"/>
  </p:normalViewPr>
  <p:slideViewPr>
    <p:cSldViewPr>
      <p:cViewPr varScale="1">
        <p:scale>
          <a:sx n="48" d="100"/>
          <a:sy n="48" d="100"/>
        </p:scale>
        <p:origin x="576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25.03.2018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25.03.2018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25.03.2018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t>25.03.2018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Урок по технологии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/>
              <a:t>Простейшие швы: вперед иголку, шнурок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24855653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73921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Простейшие швы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4021745"/>
              </p:ext>
            </p:extLst>
          </p:nvPr>
        </p:nvGraphicFramePr>
        <p:xfrm>
          <a:off x="1463675" y="1412875"/>
          <a:ext cx="6564709" cy="3179053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065338"/>
                <a:gridCol w="2065338"/>
                <a:gridCol w="243403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Название шва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Направление шва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Схема шва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08801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Вперед иглу</a:t>
                      </a:r>
                    </a:p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Справа налево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080120">
                <a:tc>
                  <a:txBody>
                    <a:bodyPr/>
                    <a:lstStyle/>
                    <a:p>
                      <a:r>
                        <a:rPr lang="ru-RU" dirty="0" smtClean="0"/>
                        <a:t>Шнурок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Справа налево</a:t>
                      </a:r>
                    </a:p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2" name="Рисунок 11" descr="http://artpekarnya.ru/image_file/05_09_2012/shnur_a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55" t="52540" r="16747" b="27600"/>
          <a:stretch/>
        </p:blipFill>
        <p:spPr bwMode="auto">
          <a:xfrm>
            <a:off x="5796136" y="2204864"/>
            <a:ext cx="2074984" cy="7561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http://artpekarnya.ru/image_file/05_09_2012/shnur_e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69" t="45382" r="19518" b="42148"/>
          <a:stretch/>
        </p:blipFill>
        <p:spPr bwMode="auto">
          <a:xfrm>
            <a:off x="5848889" y="3356992"/>
            <a:ext cx="2022231" cy="4747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00195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-60000">
            <a:off x="978496" y="1007410"/>
            <a:ext cx="3064827" cy="8169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Шов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вперёд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иголку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dirty="0">
                <a:solidFill>
                  <a:schemeClr val="tx2">
                    <a:lumMod val="75000"/>
                  </a:schemeClr>
                </a:solidFill>
              </a:rPr>
            </a:b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rot="-60000">
            <a:off x="1133310" y="1556616"/>
            <a:ext cx="3048891" cy="4537068"/>
          </a:xfrm>
        </p:spPr>
        <p:txBody>
          <a:bodyPr>
            <a:normAutofit fontScale="85000" lnSpcReduction="20000"/>
          </a:bodyPr>
          <a:lstStyle/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900" dirty="0" smtClean="0"/>
              <a:t>Ряд </a:t>
            </a:r>
            <a:r>
              <a:rPr lang="ru-RU" sz="1900" dirty="0"/>
              <a:t>стежков и пропусков одной длины. </a:t>
            </a:r>
            <a:r>
              <a:rPr lang="ru-RU" sz="1900" dirty="0" smtClean="0"/>
              <a:t>По </a:t>
            </a:r>
            <a:r>
              <a:rPr lang="ru-RU" sz="1900" dirty="0"/>
              <a:t>изнаночной стороне ткани стежки такой же длины будут располагаться между лицевыми стежками. Длина стежка может быть разной</a:t>
            </a:r>
            <a:r>
              <a:rPr lang="ru-RU" sz="1900" dirty="0" smtClean="0"/>
              <a:t>.</a:t>
            </a:r>
            <a:r>
              <a:rPr lang="ru-RU" sz="1900" dirty="0"/>
              <a:t> Так в белой глади этим швом обводят контур узора, выполняя стежки длиной от 1 до 2 мм. В счётной вышивке (шов набор) стежки могут иметь длину 3—4 мм, а в узорах, полностью выполняемых этим швом, — 6—8 мм. Шов можно выполнять как по счёту нитей, так и по рисованному контуру. Стежки можно располагать в два и более </a:t>
            </a:r>
            <a:r>
              <a:rPr lang="ru-RU" sz="1900" dirty="0" smtClean="0"/>
              <a:t>рядов.</a:t>
            </a:r>
            <a:endParaRPr lang="ru-RU" sz="19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шов 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87"/>
          <a:stretch/>
        </p:blipFill>
        <p:spPr bwMode="auto">
          <a:xfrm>
            <a:off x="4844559" y="836712"/>
            <a:ext cx="3151006" cy="115212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шов 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21"/>
          <a:stretch/>
        </p:blipFill>
        <p:spPr bwMode="auto">
          <a:xfrm>
            <a:off x="4771001" y="2276872"/>
            <a:ext cx="3298122" cy="11521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http://artpekarnya.ru/image_file/02_08_2012/svpig01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5926" y="3573016"/>
            <a:ext cx="2448272" cy="23042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33956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73921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Простейшие швы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1703348"/>
              </p:ext>
            </p:extLst>
          </p:nvPr>
        </p:nvGraphicFramePr>
        <p:xfrm>
          <a:off x="1463675" y="1412875"/>
          <a:ext cx="6564709" cy="3179053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065338"/>
                <a:gridCol w="2065338"/>
                <a:gridCol w="243403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Название шва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Направление шва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Схема шва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08801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08012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0354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73921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Простейшие швы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61097797"/>
              </p:ext>
            </p:extLst>
          </p:nvPr>
        </p:nvGraphicFramePr>
        <p:xfrm>
          <a:off x="1463675" y="1412875"/>
          <a:ext cx="6564709" cy="3179053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065338"/>
                <a:gridCol w="2065338"/>
                <a:gridCol w="243403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Название шва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Направление шва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Схема шва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08801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Вперед иглу</a:t>
                      </a:r>
                    </a:p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08012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8613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73921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Простейшие швы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41979168"/>
              </p:ext>
            </p:extLst>
          </p:nvPr>
        </p:nvGraphicFramePr>
        <p:xfrm>
          <a:off x="1463675" y="1412875"/>
          <a:ext cx="6564709" cy="3179053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065338"/>
                <a:gridCol w="2065338"/>
                <a:gridCol w="243403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Название шва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Направление шва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Схема шва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08801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Вперед иглу</a:t>
                      </a:r>
                    </a:p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Справа налево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08012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413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73921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Простейшие швы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38019192"/>
              </p:ext>
            </p:extLst>
          </p:nvPr>
        </p:nvGraphicFramePr>
        <p:xfrm>
          <a:off x="1463675" y="1412875"/>
          <a:ext cx="6564709" cy="3179053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065338"/>
                <a:gridCol w="2065338"/>
                <a:gridCol w="243403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Название шва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Направление шва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Схема шва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08801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Вперед иглу</a:t>
                      </a:r>
                    </a:p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Справа налево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08012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2" name="Рисунок 11" descr="http://artpekarnya.ru/image_file/05_09_2012/shnur_a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55" t="52540" r="16747" b="27600"/>
          <a:stretch/>
        </p:blipFill>
        <p:spPr bwMode="auto">
          <a:xfrm>
            <a:off x="5796136" y="2204864"/>
            <a:ext cx="2074984" cy="7561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8620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-60000">
            <a:off x="1193241" y="863405"/>
            <a:ext cx="3064827" cy="670393"/>
          </a:xfrm>
        </p:spPr>
        <p:txBody>
          <a:bodyPr/>
          <a:lstStyle/>
          <a:p>
            <a:r>
              <a:rPr lang="ru-RU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Шов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шнурок</a:t>
            </a:r>
            <a:endParaRPr lang="ru-RU" dirty="0"/>
          </a:p>
        </p:txBody>
      </p:sp>
      <p:pic>
        <p:nvPicPr>
          <p:cNvPr id="5" name="Объект 4" descr="http://www.devchatam.ru/devthatam/images/ris_15.jpg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281"/>
          <a:stretch/>
        </p:blipFill>
        <p:spPr bwMode="auto">
          <a:xfrm>
            <a:off x="4741718" y="908720"/>
            <a:ext cx="2278554" cy="136815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rot="-60000">
            <a:off x="1130108" y="1559156"/>
            <a:ext cx="3048891" cy="4165149"/>
          </a:xfrm>
        </p:spPr>
        <p:txBody>
          <a:bodyPr>
            <a:normAutofit/>
          </a:bodyPr>
          <a:lstStyle/>
          <a:p>
            <a:r>
              <a:rPr lang="ru-RU" dirty="0" smtClean="0"/>
              <a:t>Выполняется в </a:t>
            </a:r>
            <a:r>
              <a:rPr lang="ru-RU" dirty="0"/>
              <a:t>два приёма. Сначала по прямой линии или по контуру узора </a:t>
            </a:r>
            <a:r>
              <a:rPr lang="ru-RU" dirty="0" smtClean="0"/>
              <a:t>выполняют стежки шва </a:t>
            </a:r>
            <a:r>
              <a:rPr lang="ru-RU" dirty="0"/>
              <a:t>-вперёд иголку. Расстояние между стежками должно быть в два раза меньше длины стежка. Затем иглу с ниткой (чаще другого цвета) </a:t>
            </a:r>
            <a:r>
              <a:rPr lang="ru-RU" dirty="0" smtClean="0"/>
              <a:t>подводят </a:t>
            </a:r>
            <a:r>
              <a:rPr lang="ru-RU" dirty="0"/>
              <a:t>под каждый стежок сверху вниз, не прокалывая ткани. Если </a:t>
            </a:r>
            <a:r>
              <a:rPr lang="ru-RU" dirty="0" smtClean="0"/>
              <a:t>иглу </a:t>
            </a:r>
            <a:r>
              <a:rPr lang="ru-RU" dirty="0"/>
              <a:t>с ниткой подводить под стежки то сверху вниз, то снизу вверх, получится другой вид </a:t>
            </a:r>
            <a:r>
              <a:rPr lang="ru-RU" dirty="0" smtClean="0"/>
              <a:t>шва. </a:t>
            </a:r>
            <a:endParaRPr lang="ru-RU" dirty="0"/>
          </a:p>
        </p:txBody>
      </p:sp>
      <p:pic>
        <p:nvPicPr>
          <p:cNvPr id="6" name="Рисунок 5" descr="http://www.devchatam.ru/devthatam/images/ris_15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01" b="17100"/>
          <a:stretch/>
        </p:blipFill>
        <p:spPr bwMode="auto">
          <a:xfrm>
            <a:off x="5508104" y="2492896"/>
            <a:ext cx="2346945" cy="115212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artpekarnya.ru/image_file/05_09_2012/shnur_obr_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861048"/>
            <a:ext cx="2520280" cy="23762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86456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73921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Простейшие швы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20454204"/>
              </p:ext>
            </p:extLst>
          </p:nvPr>
        </p:nvGraphicFramePr>
        <p:xfrm>
          <a:off x="1463675" y="1412875"/>
          <a:ext cx="6564709" cy="3179053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065338"/>
                <a:gridCol w="2065338"/>
                <a:gridCol w="243403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Название шва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Направление шва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Схема шва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08801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Вперед иглу</a:t>
                      </a:r>
                    </a:p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Справа налево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080120">
                <a:tc>
                  <a:txBody>
                    <a:bodyPr/>
                    <a:lstStyle/>
                    <a:p>
                      <a:r>
                        <a:rPr lang="ru-RU" dirty="0" smtClean="0"/>
                        <a:t>Шнурок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2" name="Рисунок 11" descr="http://artpekarnya.ru/image_file/05_09_2012/shnur_a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55" t="52540" r="16747" b="27600"/>
          <a:stretch/>
        </p:blipFill>
        <p:spPr bwMode="auto">
          <a:xfrm>
            <a:off x="5796136" y="2204864"/>
            <a:ext cx="2074984" cy="7561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00195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73921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Простейшие швы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4021745"/>
              </p:ext>
            </p:extLst>
          </p:nvPr>
        </p:nvGraphicFramePr>
        <p:xfrm>
          <a:off x="1463675" y="1412875"/>
          <a:ext cx="6564709" cy="3179053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065338"/>
                <a:gridCol w="2065338"/>
                <a:gridCol w="243403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Название шва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Направление шва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Схема шва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08801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Вперед иглу</a:t>
                      </a:r>
                    </a:p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Справа налево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080120">
                <a:tc>
                  <a:txBody>
                    <a:bodyPr/>
                    <a:lstStyle/>
                    <a:p>
                      <a:r>
                        <a:rPr lang="ru-RU" dirty="0" smtClean="0"/>
                        <a:t>Шнурок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Справа налево</a:t>
                      </a:r>
                    </a:p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2" name="Рисунок 11" descr="http://artpekarnya.ru/image_file/05_09_2012/shnur_a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55" t="52540" r="16747" b="27600"/>
          <a:stretch/>
        </p:blipFill>
        <p:spPr bwMode="auto">
          <a:xfrm>
            <a:off x="5796136" y="2204864"/>
            <a:ext cx="2074984" cy="7561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00195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479</TotalTime>
  <Words>268</Words>
  <Application>Microsoft Office PowerPoint</Application>
  <PresentationFormat>Экран (4:3)</PresentationFormat>
  <Paragraphs>51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Arial</vt:lpstr>
      <vt:lpstr>Brush Script MT</vt:lpstr>
      <vt:lpstr>Constantia</vt:lpstr>
      <vt:lpstr>Franklin Gothic Book</vt:lpstr>
      <vt:lpstr>Rage Italic</vt:lpstr>
      <vt:lpstr>Times New Roman</vt:lpstr>
      <vt:lpstr>Кнопка</vt:lpstr>
      <vt:lpstr>Урок по технологии</vt:lpstr>
      <vt:lpstr>Шов вперёд иголку </vt:lpstr>
      <vt:lpstr>Простейшие швы</vt:lpstr>
      <vt:lpstr>Простейшие швы</vt:lpstr>
      <vt:lpstr>Простейшие швы</vt:lpstr>
      <vt:lpstr>Простейшие швы</vt:lpstr>
      <vt:lpstr>Шов шнурок</vt:lpstr>
      <vt:lpstr>Простейшие швы</vt:lpstr>
      <vt:lpstr>Простейшие швы</vt:lpstr>
      <vt:lpstr>Простейшие швы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Простейшие швы</dc:title>
  <cp:lastModifiedBy>Учитель</cp:lastModifiedBy>
  <cp:revision>27</cp:revision>
  <dcterms:modified xsi:type="dcterms:W3CDTF">2018-03-25T14:42:08Z</dcterms:modified>
</cp:coreProperties>
</file>