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Default Extension="gif" ContentType="image/gif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65" r:id="rId3"/>
    <p:sldId id="257" r:id="rId4"/>
    <p:sldId id="259" r:id="rId5"/>
    <p:sldId id="268" r:id="rId6"/>
    <p:sldId id="269" r:id="rId7"/>
    <p:sldId id="294" r:id="rId8"/>
    <p:sldId id="296" r:id="rId9"/>
    <p:sldId id="276" r:id="rId10"/>
    <p:sldId id="291" r:id="rId11"/>
    <p:sldId id="293" r:id="rId12"/>
    <p:sldId id="284" r:id="rId13"/>
    <p:sldId id="260" r:id="rId14"/>
    <p:sldId id="29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diagrams/_rels/data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diagrams/_rels/drawing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diagrams/_rels/drawing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2F8AC43-498A-469E-9F83-ECB135F2C09B}" type="doc">
      <dgm:prSet loTypeId="urn:microsoft.com/office/officeart/2005/8/layout/radial5" loCatId="cycle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2C3ACAF-5759-4F50-98E3-4BB2D355A6CD}">
      <dgm:prSet phldrT="[Текст]" custT="1"/>
      <dgm:spPr/>
      <dgm:t>
        <a:bodyPr/>
        <a:lstStyle/>
        <a:p>
          <a:r>
            <a:rPr lang="ru-RU" sz="1800" dirty="0" smtClean="0"/>
            <a:t>  Центр   внешкольной   работы</a:t>
          </a:r>
          <a:endParaRPr lang="ru-RU" sz="1800" dirty="0"/>
        </a:p>
      </dgm:t>
    </dgm:pt>
    <dgm:pt modelId="{8A59AABE-279F-4B99-BFAB-E3AA71B4EB40}" type="parTrans" cxnId="{F66032F4-51AC-421E-B818-D9AE1B4F1355}">
      <dgm:prSet/>
      <dgm:spPr/>
      <dgm:t>
        <a:bodyPr/>
        <a:lstStyle/>
        <a:p>
          <a:endParaRPr lang="ru-RU"/>
        </a:p>
      </dgm:t>
    </dgm:pt>
    <dgm:pt modelId="{D1727768-ACA2-4CA1-A3AA-16AA0D1B7156}" type="sibTrans" cxnId="{F66032F4-51AC-421E-B818-D9AE1B4F1355}">
      <dgm:prSet/>
      <dgm:spPr/>
      <dgm:t>
        <a:bodyPr/>
        <a:lstStyle/>
        <a:p>
          <a:endParaRPr lang="ru-RU"/>
        </a:p>
      </dgm:t>
    </dgm:pt>
    <dgm:pt modelId="{EAB82702-5B74-4810-98CB-BC064DC26108}">
      <dgm:prSet phldrT="[Текст]" custT="1"/>
      <dgm:spPr/>
      <dgm:t>
        <a:bodyPr/>
        <a:lstStyle/>
        <a:p>
          <a:r>
            <a:rPr lang="ru-RU" sz="1000" b="1" dirty="0" smtClean="0"/>
            <a:t>Администрация муниципального района </a:t>
          </a:r>
          <a:r>
            <a:rPr lang="ru-RU" sz="1000" b="1" dirty="0" err="1" smtClean="0"/>
            <a:t>Богатовский</a:t>
          </a:r>
          <a:r>
            <a:rPr lang="ru-RU" sz="1000" b="1" dirty="0" smtClean="0"/>
            <a:t> Самарской области</a:t>
          </a:r>
          <a:endParaRPr lang="ru-RU" sz="1000" dirty="0"/>
        </a:p>
      </dgm:t>
    </dgm:pt>
    <dgm:pt modelId="{153ADB22-8EA8-4F85-A622-0C1AC1151C87}" type="parTrans" cxnId="{0E14ECDC-61B1-4558-89BF-EEAD4377A742}">
      <dgm:prSet/>
      <dgm:spPr/>
      <dgm:t>
        <a:bodyPr/>
        <a:lstStyle/>
        <a:p>
          <a:endParaRPr lang="ru-RU"/>
        </a:p>
      </dgm:t>
    </dgm:pt>
    <dgm:pt modelId="{9C94F397-9624-4623-B1BB-3B922C766FF3}" type="sibTrans" cxnId="{0E14ECDC-61B1-4558-89BF-EEAD4377A742}">
      <dgm:prSet/>
      <dgm:spPr/>
      <dgm:t>
        <a:bodyPr/>
        <a:lstStyle/>
        <a:p>
          <a:endParaRPr lang="ru-RU"/>
        </a:p>
      </dgm:t>
    </dgm:pt>
    <dgm:pt modelId="{74107A9D-78D0-43C3-B62D-83B9042EB6F8}">
      <dgm:prSet phldrT="[Текст]" custT="1"/>
      <dgm:spPr/>
      <dgm:t>
        <a:bodyPr/>
        <a:lstStyle/>
        <a:p>
          <a:r>
            <a:rPr lang="ru-RU" sz="1100" b="1" dirty="0" smtClean="0"/>
            <a:t>МО районный Центр социальной помощи семье и детям</a:t>
          </a:r>
          <a:endParaRPr lang="ru-RU" sz="1100" dirty="0"/>
        </a:p>
      </dgm:t>
    </dgm:pt>
    <dgm:pt modelId="{5724ADF0-DF68-4C6A-AC2A-D430429488CF}" type="parTrans" cxnId="{D7E3BA8A-F48D-4E6E-B5DA-A0450A223E86}">
      <dgm:prSet/>
      <dgm:spPr/>
      <dgm:t>
        <a:bodyPr/>
        <a:lstStyle/>
        <a:p>
          <a:endParaRPr lang="ru-RU"/>
        </a:p>
      </dgm:t>
    </dgm:pt>
    <dgm:pt modelId="{F3BF7A4E-3F4E-4477-A91D-549587BDDD70}" type="sibTrans" cxnId="{D7E3BA8A-F48D-4E6E-B5DA-A0450A223E86}">
      <dgm:prSet/>
      <dgm:spPr/>
      <dgm:t>
        <a:bodyPr/>
        <a:lstStyle/>
        <a:p>
          <a:endParaRPr lang="ru-RU"/>
        </a:p>
      </dgm:t>
    </dgm:pt>
    <dgm:pt modelId="{14804C1A-0AEC-46BA-A3DE-1C27EF596FE5}">
      <dgm:prSet phldrT="[Текст]" custT="1"/>
      <dgm:spPr/>
      <dgm:t>
        <a:bodyPr/>
        <a:lstStyle/>
        <a:p>
          <a:r>
            <a:rPr lang="ru-RU" sz="1100" b="1" dirty="0" smtClean="0"/>
            <a:t>Управление культуры и молодежной политики </a:t>
          </a:r>
          <a:endParaRPr lang="ru-RU" sz="1100" dirty="0"/>
        </a:p>
      </dgm:t>
    </dgm:pt>
    <dgm:pt modelId="{D91FA2D2-6234-43B4-8490-79136FD097D6}" type="parTrans" cxnId="{66029A4B-E4F0-43DB-B792-D8C59E9BCDA6}">
      <dgm:prSet/>
      <dgm:spPr/>
      <dgm:t>
        <a:bodyPr/>
        <a:lstStyle/>
        <a:p>
          <a:endParaRPr lang="ru-RU"/>
        </a:p>
      </dgm:t>
    </dgm:pt>
    <dgm:pt modelId="{F4CEDCD2-CE1C-4682-9D17-6CA279A30A19}" type="sibTrans" cxnId="{66029A4B-E4F0-43DB-B792-D8C59E9BCDA6}">
      <dgm:prSet/>
      <dgm:spPr/>
      <dgm:t>
        <a:bodyPr/>
        <a:lstStyle/>
        <a:p>
          <a:endParaRPr lang="ru-RU"/>
        </a:p>
      </dgm:t>
    </dgm:pt>
    <dgm:pt modelId="{6526496D-3557-48A0-A70C-2BD0A740B31F}">
      <dgm:prSet phldrT="[Текст]" custT="1"/>
      <dgm:spPr/>
      <dgm:t>
        <a:bodyPr/>
        <a:lstStyle/>
        <a:p>
          <a:r>
            <a:rPr lang="ru-RU" sz="1100" b="1" dirty="0" smtClean="0"/>
            <a:t>Комиссия по делам несовершеннолетних</a:t>
          </a:r>
          <a:endParaRPr lang="ru-RU" sz="1100" dirty="0"/>
        </a:p>
      </dgm:t>
    </dgm:pt>
    <dgm:pt modelId="{1D1306B3-E153-4C1E-B1E1-2ED4EDF4C5DA}" type="parTrans" cxnId="{BD468917-C33B-463E-BB91-2BF3F61A9E79}">
      <dgm:prSet/>
      <dgm:spPr/>
      <dgm:t>
        <a:bodyPr/>
        <a:lstStyle/>
        <a:p>
          <a:endParaRPr lang="ru-RU"/>
        </a:p>
      </dgm:t>
    </dgm:pt>
    <dgm:pt modelId="{09EEB77D-6EFB-4CE1-B66F-4E34D50F58E8}" type="sibTrans" cxnId="{BD468917-C33B-463E-BB91-2BF3F61A9E79}">
      <dgm:prSet/>
      <dgm:spPr/>
      <dgm:t>
        <a:bodyPr/>
        <a:lstStyle/>
        <a:p>
          <a:endParaRPr lang="ru-RU"/>
        </a:p>
      </dgm:t>
    </dgm:pt>
    <dgm:pt modelId="{9CC515DD-8E6C-4230-A825-950FE6BA521D}">
      <dgm:prSet phldrT="[Текст]" custT="1"/>
      <dgm:spPr/>
      <dgm:t>
        <a:bodyPr/>
        <a:lstStyle/>
        <a:p>
          <a:r>
            <a:rPr lang="ru-RU" sz="1100" b="1" dirty="0" smtClean="0"/>
            <a:t>ГО Центр занятости населения</a:t>
          </a:r>
          <a:endParaRPr lang="ru-RU" sz="1100" dirty="0"/>
        </a:p>
      </dgm:t>
    </dgm:pt>
    <dgm:pt modelId="{1DC33109-4D03-4F48-B25C-D47112033A99}" type="parTrans" cxnId="{1887DD1A-22C6-4D73-8B9E-3D1A7227170C}">
      <dgm:prSet/>
      <dgm:spPr/>
      <dgm:t>
        <a:bodyPr/>
        <a:lstStyle/>
        <a:p>
          <a:endParaRPr lang="ru-RU"/>
        </a:p>
      </dgm:t>
    </dgm:pt>
    <dgm:pt modelId="{1CF233E0-592E-4E9C-AAB5-AA84AC56303B}" type="sibTrans" cxnId="{1887DD1A-22C6-4D73-8B9E-3D1A7227170C}">
      <dgm:prSet/>
      <dgm:spPr/>
      <dgm:t>
        <a:bodyPr/>
        <a:lstStyle/>
        <a:p>
          <a:endParaRPr lang="ru-RU"/>
        </a:p>
      </dgm:t>
    </dgm:pt>
    <dgm:pt modelId="{EADF4B01-C982-4D4D-9F56-E1DCFAF0AE23}">
      <dgm:prSet phldrT="[Текст]" custT="1"/>
      <dgm:spPr/>
      <dgm:t>
        <a:bodyPr/>
        <a:lstStyle/>
        <a:p>
          <a:r>
            <a:rPr lang="ru-RU" sz="1100" b="1" dirty="0" smtClean="0"/>
            <a:t>Редакция газеты «Красное знамя»</a:t>
          </a:r>
          <a:endParaRPr lang="ru-RU" sz="1100" dirty="0"/>
        </a:p>
      </dgm:t>
    </dgm:pt>
    <dgm:pt modelId="{8FDDC7DD-ADE0-43BF-BB83-CE12C2AC5033}" type="parTrans" cxnId="{41115375-A348-443C-A89A-B336FCFDDF1E}">
      <dgm:prSet/>
      <dgm:spPr/>
      <dgm:t>
        <a:bodyPr/>
        <a:lstStyle/>
        <a:p>
          <a:endParaRPr lang="ru-RU"/>
        </a:p>
      </dgm:t>
    </dgm:pt>
    <dgm:pt modelId="{B3FEB02E-4884-4A10-B77E-E6DD35B6D703}" type="sibTrans" cxnId="{41115375-A348-443C-A89A-B336FCFDDF1E}">
      <dgm:prSet/>
      <dgm:spPr/>
      <dgm:t>
        <a:bodyPr/>
        <a:lstStyle/>
        <a:p>
          <a:endParaRPr lang="ru-RU"/>
        </a:p>
      </dgm:t>
    </dgm:pt>
    <dgm:pt modelId="{69D656A8-717F-4A94-9112-CDE48881978E}">
      <dgm:prSet phldrT="[Текст]" custT="1"/>
      <dgm:spPr/>
      <dgm:t>
        <a:bodyPr/>
        <a:lstStyle/>
        <a:p>
          <a:r>
            <a:rPr lang="ru-RU" sz="1100" b="1" dirty="0" smtClean="0"/>
            <a:t>Районное отделение Всероссийского общества инвалидов</a:t>
          </a:r>
          <a:endParaRPr lang="ru-RU" sz="1100" dirty="0"/>
        </a:p>
      </dgm:t>
    </dgm:pt>
    <dgm:pt modelId="{E8C8272C-A6BD-4C02-BC4C-963D5947749D}" type="parTrans" cxnId="{31CEC87B-3EDD-4D28-B8B7-7E8F4CCE1AC3}">
      <dgm:prSet/>
      <dgm:spPr/>
      <dgm:t>
        <a:bodyPr/>
        <a:lstStyle/>
        <a:p>
          <a:endParaRPr lang="ru-RU"/>
        </a:p>
      </dgm:t>
    </dgm:pt>
    <dgm:pt modelId="{05F280D8-0D27-4772-85B0-0F91CE51FA95}" type="sibTrans" cxnId="{31CEC87B-3EDD-4D28-B8B7-7E8F4CCE1AC3}">
      <dgm:prSet/>
      <dgm:spPr/>
      <dgm:t>
        <a:bodyPr/>
        <a:lstStyle/>
        <a:p>
          <a:endParaRPr lang="ru-RU"/>
        </a:p>
      </dgm:t>
    </dgm:pt>
    <dgm:pt modelId="{14AA89EF-F3BE-4635-A716-456F06453FE3}">
      <dgm:prSet phldrT="[Текст]" custT="1"/>
      <dgm:spPr/>
      <dgm:t>
        <a:bodyPr/>
        <a:lstStyle/>
        <a:p>
          <a:r>
            <a:rPr lang="ru-RU" sz="1100" b="1" dirty="0" smtClean="0"/>
            <a:t>Районный дом культуры</a:t>
          </a:r>
          <a:endParaRPr lang="ru-RU" sz="1100" b="1" dirty="0"/>
        </a:p>
      </dgm:t>
    </dgm:pt>
    <dgm:pt modelId="{2E18A23D-1058-4D1B-ADD7-6BE1C279CBF8}" type="parTrans" cxnId="{5124825F-C078-4B4B-88F1-6219ABF10886}">
      <dgm:prSet/>
      <dgm:spPr/>
      <dgm:t>
        <a:bodyPr/>
        <a:lstStyle/>
        <a:p>
          <a:endParaRPr lang="ru-RU"/>
        </a:p>
      </dgm:t>
    </dgm:pt>
    <dgm:pt modelId="{E29B0605-84B9-4864-8176-18857D3B13C1}" type="sibTrans" cxnId="{5124825F-C078-4B4B-88F1-6219ABF10886}">
      <dgm:prSet/>
      <dgm:spPr/>
      <dgm:t>
        <a:bodyPr/>
        <a:lstStyle/>
        <a:p>
          <a:endParaRPr lang="ru-RU"/>
        </a:p>
      </dgm:t>
    </dgm:pt>
    <dgm:pt modelId="{01393931-55DF-450B-B80F-96E40BF61302}">
      <dgm:prSet phldrT="[Текст]" custT="1"/>
      <dgm:spPr/>
      <dgm:t>
        <a:bodyPr/>
        <a:lstStyle/>
        <a:p>
          <a:r>
            <a:rPr lang="ru-RU" sz="1100" b="1" dirty="0" smtClean="0"/>
            <a:t>Комитет по физической культуре и спорту</a:t>
          </a:r>
          <a:endParaRPr lang="ru-RU" sz="1100" dirty="0"/>
        </a:p>
      </dgm:t>
    </dgm:pt>
    <dgm:pt modelId="{E479E245-B15E-4E2D-A56E-BADA3BAD5136}" type="parTrans" cxnId="{EF2B4539-E992-48E3-8743-F150F5E349A8}">
      <dgm:prSet/>
      <dgm:spPr/>
      <dgm:t>
        <a:bodyPr/>
        <a:lstStyle/>
        <a:p>
          <a:endParaRPr lang="ru-RU"/>
        </a:p>
      </dgm:t>
    </dgm:pt>
    <dgm:pt modelId="{5EAFA4D9-647B-4104-9E7C-727A7BD768D7}" type="sibTrans" cxnId="{EF2B4539-E992-48E3-8743-F150F5E349A8}">
      <dgm:prSet/>
      <dgm:spPr/>
      <dgm:t>
        <a:bodyPr/>
        <a:lstStyle/>
        <a:p>
          <a:endParaRPr lang="ru-RU"/>
        </a:p>
      </dgm:t>
    </dgm:pt>
    <dgm:pt modelId="{74546E38-4C7E-44C2-A164-A914D42714E8}">
      <dgm:prSet phldrT="[Текст]" custT="1"/>
      <dgm:spPr/>
      <dgm:t>
        <a:bodyPr/>
        <a:lstStyle/>
        <a:p>
          <a:r>
            <a:rPr lang="ru-RU" sz="1100" b="1" dirty="0" smtClean="0"/>
            <a:t>Комитет по Экологии и земельным ресурсам</a:t>
          </a:r>
          <a:endParaRPr lang="ru-RU" sz="1100" dirty="0"/>
        </a:p>
      </dgm:t>
    </dgm:pt>
    <dgm:pt modelId="{846FC8BE-C7E1-4C33-98B1-532B1DE0B5B8}" type="parTrans" cxnId="{F98749C1-4FC6-490C-A2E9-62A92AD460F5}">
      <dgm:prSet/>
      <dgm:spPr/>
      <dgm:t>
        <a:bodyPr/>
        <a:lstStyle/>
        <a:p>
          <a:endParaRPr lang="ru-RU"/>
        </a:p>
      </dgm:t>
    </dgm:pt>
    <dgm:pt modelId="{20ACE378-76C9-4D6F-8198-73C270D7F43F}" type="sibTrans" cxnId="{F98749C1-4FC6-490C-A2E9-62A92AD460F5}">
      <dgm:prSet/>
      <dgm:spPr/>
      <dgm:t>
        <a:bodyPr/>
        <a:lstStyle/>
        <a:p>
          <a:endParaRPr lang="ru-RU"/>
        </a:p>
      </dgm:t>
    </dgm:pt>
    <dgm:pt modelId="{A213319C-6212-40B5-A560-C08E929823C7}">
      <dgm:prSet phldrT="[Текст]" custT="1"/>
      <dgm:spPr/>
      <dgm:t>
        <a:bodyPr/>
        <a:lstStyle/>
        <a:p>
          <a:r>
            <a:rPr lang="ru-RU" sz="1100" b="1" dirty="0" err="1" smtClean="0"/>
            <a:t>Отделениие</a:t>
          </a:r>
          <a:r>
            <a:rPr lang="ru-RU" sz="1100" b="1" dirty="0" smtClean="0"/>
            <a:t> ГИБДД ОВД</a:t>
          </a:r>
          <a:endParaRPr lang="ru-RU" sz="1100" dirty="0"/>
        </a:p>
      </dgm:t>
    </dgm:pt>
    <dgm:pt modelId="{119534EE-063B-4FA9-9665-C67F0DAFCC30}" type="parTrans" cxnId="{BE02B785-3690-4B77-8BAD-B66A205C023D}">
      <dgm:prSet/>
      <dgm:spPr/>
      <dgm:t>
        <a:bodyPr/>
        <a:lstStyle/>
        <a:p>
          <a:endParaRPr lang="ru-RU"/>
        </a:p>
      </dgm:t>
    </dgm:pt>
    <dgm:pt modelId="{47548B4D-AAE2-4CC2-846E-BD41E1CCF6C4}" type="sibTrans" cxnId="{BE02B785-3690-4B77-8BAD-B66A205C023D}">
      <dgm:prSet/>
      <dgm:spPr/>
      <dgm:t>
        <a:bodyPr/>
        <a:lstStyle/>
        <a:p>
          <a:endParaRPr lang="ru-RU"/>
        </a:p>
      </dgm:t>
    </dgm:pt>
    <dgm:pt modelId="{A0A5143F-4CC4-436F-8A7A-D9B3ECD37341}">
      <dgm:prSet phldrT="[Текст]" custT="1"/>
      <dgm:spPr/>
      <dgm:t>
        <a:bodyPr/>
        <a:lstStyle/>
        <a:p>
          <a:r>
            <a:rPr lang="ru-RU" sz="1100" b="1" dirty="0" smtClean="0"/>
            <a:t>Районная библиотека</a:t>
          </a:r>
          <a:endParaRPr lang="ru-RU" sz="1100" dirty="0"/>
        </a:p>
      </dgm:t>
    </dgm:pt>
    <dgm:pt modelId="{ECFF8487-35A4-464D-8623-225C822791DB}" type="parTrans" cxnId="{D4A133D7-5388-42BE-9411-D61B98D6BE0C}">
      <dgm:prSet/>
      <dgm:spPr/>
      <dgm:t>
        <a:bodyPr/>
        <a:lstStyle/>
        <a:p>
          <a:endParaRPr lang="ru-RU"/>
        </a:p>
      </dgm:t>
    </dgm:pt>
    <dgm:pt modelId="{D554D0D4-362F-4F07-9A63-39BAA435F7B9}" type="sibTrans" cxnId="{D4A133D7-5388-42BE-9411-D61B98D6BE0C}">
      <dgm:prSet/>
      <dgm:spPr/>
      <dgm:t>
        <a:bodyPr/>
        <a:lstStyle/>
        <a:p>
          <a:endParaRPr lang="ru-RU"/>
        </a:p>
      </dgm:t>
    </dgm:pt>
    <dgm:pt modelId="{3E51D2E6-E964-409B-AE25-A12F871B45B0}" type="pres">
      <dgm:prSet presAssocID="{02F8AC43-498A-469E-9F83-ECB135F2C09B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E9C1AC2-DCE7-41B3-970F-D74D32F36CE5}" type="pres">
      <dgm:prSet presAssocID="{82C3ACAF-5759-4F50-98E3-4BB2D355A6CD}" presName="centerShape" presStyleLbl="node0" presStyleIdx="0" presStyleCnt="1" custScaleX="236974" custScaleY="237664"/>
      <dgm:spPr/>
      <dgm:t>
        <a:bodyPr/>
        <a:lstStyle/>
        <a:p>
          <a:endParaRPr lang="ru-RU"/>
        </a:p>
      </dgm:t>
    </dgm:pt>
    <dgm:pt modelId="{9A5531BF-B43B-4844-B7DD-40943BE3C25D}" type="pres">
      <dgm:prSet presAssocID="{153ADB22-8EA8-4F85-A622-0C1AC1151C87}" presName="parTrans" presStyleLbl="sibTrans2D1" presStyleIdx="0" presStyleCnt="12"/>
      <dgm:spPr/>
      <dgm:t>
        <a:bodyPr/>
        <a:lstStyle/>
        <a:p>
          <a:endParaRPr lang="ru-RU"/>
        </a:p>
      </dgm:t>
    </dgm:pt>
    <dgm:pt modelId="{412D5074-F5F0-40DC-8C00-277073AC3A85}" type="pres">
      <dgm:prSet presAssocID="{153ADB22-8EA8-4F85-A622-0C1AC1151C87}" presName="connectorText" presStyleLbl="sibTrans2D1" presStyleIdx="0" presStyleCnt="12"/>
      <dgm:spPr/>
      <dgm:t>
        <a:bodyPr/>
        <a:lstStyle/>
        <a:p>
          <a:endParaRPr lang="ru-RU"/>
        </a:p>
      </dgm:t>
    </dgm:pt>
    <dgm:pt modelId="{7FAFC14A-87A5-4BC2-81B5-FDC92068383D}" type="pres">
      <dgm:prSet presAssocID="{EAB82702-5B74-4810-98CB-BC064DC26108}" presName="node" presStyleLbl="node1" presStyleIdx="0" presStyleCnt="12" custScaleX="148428" custScaleY="137357" custRadScaleRad="91918" custRadScaleInc="-46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869B32-F6AC-46C7-A4BA-3E35A75E7825}" type="pres">
      <dgm:prSet presAssocID="{5724ADF0-DF68-4C6A-AC2A-D430429488CF}" presName="parTrans" presStyleLbl="sibTrans2D1" presStyleIdx="1" presStyleCnt="12"/>
      <dgm:spPr/>
      <dgm:t>
        <a:bodyPr/>
        <a:lstStyle/>
        <a:p>
          <a:endParaRPr lang="ru-RU"/>
        </a:p>
      </dgm:t>
    </dgm:pt>
    <dgm:pt modelId="{489B6929-E484-43D7-8560-0B44046255FE}" type="pres">
      <dgm:prSet presAssocID="{5724ADF0-DF68-4C6A-AC2A-D430429488CF}" presName="connectorText" presStyleLbl="sibTrans2D1" presStyleIdx="1" presStyleCnt="12"/>
      <dgm:spPr/>
      <dgm:t>
        <a:bodyPr/>
        <a:lstStyle/>
        <a:p>
          <a:endParaRPr lang="ru-RU"/>
        </a:p>
      </dgm:t>
    </dgm:pt>
    <dgm:pt modelId="{7775C5E6-5BB1-448D-B089-76678D015C19}" type="pres">
      <dgm:prSet presAssocID="{74107A9D-78D0-43C3-B62D-83B9042EB6F8}" presName="node" presStyleLbl="node1" presStyleIdx="1" presStyleCnt="12" custScaleX="135182" custScaleY="129816" custRadScaleRad="111346" custRadScaleInc="398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A07446-1F3D-48CB-8878-0340F789F9A8}" type="pres">
      <dgm:prSet presAssocID="{8FDDC7DD-ADE0-43BF-BB83-CE12C2AC5033}" presName="parTrans" presStyleLbl="sibTrans2D1" presStyleIdx="2" presStyleCnt="12"/>
      <dgm:spPr/>
      <dgm:t>
        <a:bodyPr/>
        <a:lstStyle/>
        <a:p>
          <a:endParaRPr lang="ru-RU"/>
        </a:p>
      </dgm:t>
    </dgm:pt>
    <dgm:pt modelId="{CE96111B-8706-49EF-9F6C-70C7AE73E5AB}" type="pres">
      <dgm:prSet presAssocID="{8FDDC7DD-ADE0-43BF-BB83-CE12C2AC5033}" presName="connectorText" presStyleLbl="sibTrans2D1" presStyleIdx="2" presStyleCnt="12"/>
      <dgm:spPr/>
      <dgm:t>
        <a:bodyPr/>
        <a:lstStyle/>
        <a:p>
          <a:endParaRPr lang="ru-RU"/>
        </a:p>
      </dgm:t>
    </dgm:pt>
    <dgm:pt modelId="{AAB56356-C7A3-44F6-B3EA-0799D8915154}" type="pres">
      <dgm:prSet presAssocID="{EADF4B01-C982-4D4D-9F56-E1DCFAF0AE23}" presName="node" presStyleLbl="node1" presStyleIdx="2" presStyleCnt="12" custScaleX="130413" custScaleY="134461" custRadScaleRad="132365" custRadScaleInc="1985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26AC77-E2B0-45B9-9B6B-FE9D491AF41F}" type="pres">
      <dgm:prSet presAssocID="{E8C8272C-A6BD-4C02-BC4C-963D5947749D}" presName="parTrans" presStyleLbl="sibTrans2D1" presStyleIdx="3" presStyleCnt="12"/>
      <dgm:spPr/>
      <dgm:t>
        <a:bodyPr/>
        <a:lstStyle/>
        <a:p>
          <a:endParaRPr lang="ru-RU"/>
        </a:p>
      </dgm:t>
    </dgm:pt>
    <dgm:pt modelId="{04C144AD-3774-4C26-97C4-D983CF1CCA3A}" type="pres">
      <dgm:prSet presAssocID="{E8C8272C-A6BD-4C02-BC4C-963D5947749D}" presName="connectorText" presStyleLbl="sibTrans2D1" presStyleIdx="3" presStyleCnt="12"/>
      <dgm:spPr/>
      <dgm:t>
        <a:bodyPr/>
        <a:lstStyle/>
        <a:p>
          <a:endParaRPr lang="ru-RU"/>
        </a:p>
      </dgm:t>
    </dgm:pt>
    <dgm:pt modelId="{E34C225E-4234-4047-BB1F-8452DE1213A3}" type="pres">
      <dgm:prSet presAssocID="{69D656A8-717F-4A94-9112-CDE48881978E}" presName="node" presStyleLbl="node1" presStyleIdx="3" presStyleCnt="12" custScaleX="139559" custScaleY="139365" custRadScaleRad="146915" custRadScaleInc="19398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5E5D0F-16B3-42DB-8E7D-18025600C131}" type="pres">
      <dgm:prSet presAssocID="{2E18A23D-1058-4D1B-ADD7-6BE1C279CBF8}" presName="parTrans" presStyleLbl="sibTrans2D1" presStyleIdx="4" presStyleCnt="12"/>
      <dgm:spPr/>
      <dgm:t>
        <a:bodyPr/>
        <a:lstStyle/>
        <a:p>
          <a:endParaRPr lang="ru-RU"/>
        </a:p>
      </dgm:t>
    </dgm:pt>
    <dgm:pt modelId="{377889E4-3163-4008-A60D-C8D50988AC0D}" type="pres">
      <dgm:prSet presAssocID="{2E18A23D-1058-4D1B-ADD7-6BE1C279CBF8}" presName="connectorText" presStyleLbl="sibTrans2D1" presStyleIdx="4" presStyleCnt="12"/>
      <dgm:spPr/>
      <dgm:t>
        <a:bodyPr/>
        <a:lstStyle/>
        <a:p>
          <a:endParaRPr lang="ru-RU"/>
        </a:p>
      </dgm:t>
    </dgm:pt>
    <dgm:pt modelId="{DA50B297-F2A7-430F-96A9-FF71D65B3F1B}" type="pres">
      <dgm:prSet presAssocID="{14AA89EF-F3BE-4635-A716-456F06453FE3}" presName="node" presStyleLbl="node1" presStyleIdx="4" presStyleCnt="12" custScaleX="139641" custScaleY="145954" custRadScaleRad="110120" custRadScaleInc="1550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1AFB2E-C51A-4E38-B99D-A74847DE8782}" type="pres">
      <dgm:prSet presAssocID="{E479E245-B15E-4E2D-A56E-BADA3BAD5136}" presName="parTrans" presStyleLbl="sibTrans2D1" presStyleIdx="5" presStyleCnt="12"/>
      <dgm:spPr/>
      <dgm:t>
        <a:bodyPr/>
        <a:lstStyle/>
        <a:p>
          <a:endParaRPr lang="ru-RU"/>
        </a:p>
      </dgm:t>
    </dgm:pt>
    <dgm:pt modelId="{D5F7F5D0-5A68-4B7D-AB39-7F94611D97F3}" type="pres">
      <dgm:prSet presAssocID="{E479E245-B15E-4E2D-A56E-BADA3BAD5136}" presName="connectorText" presStyleLbl="sibTrans2D1" presStyleIdx="5" presStyleCnt="12"/>
      <dgm:spPr/>
      <dgm:t>
        <a:bodyPr/>
        <a:lstStyle/>
        <a:p>
          <a:endParaRPr lang="ru-RU"/>
        </a:p>
      </dgm:t>
    </dgm:pt>
    <dgm:pt modelId="{576830D6-D45E-445D-B2A5-AE0AFC9BFA7D}" type="pres">
      <dgm:prSet presAssocID="{01393931-55DF-450B-B80F-96E40BF61302}" presName="node" presStyleLbl="node1" presStyleIdx="5" presStyleCnt="12" custScaleX="147014" custScaleY="145375" custRadScaleRad="91190" custRadScaleInc="1935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C34721-8D9E-476E-97E2-2AC4B55AC9AB}" type="pres">
      <dgm:prSet presAssocID="{846FC8BE-C7E1-4C33-98B1-532B1DE0B5B8}" presName="parTrans" presStyleLbl="sibTrans2D1" presStyleIdx="6" presStyleCnt="12"/>
      <dgm:spPr/>
      <dgm:t>
        <a:bodyPr/>
        <a:lstStyle/>
        <a:p>
          <a:endParaRPr lang="ru-RU"/>
        </a:p>
      </dgm:t>
    </dgm:pt>
    <dgm:pt modelId="{01630595-5EBC-47C4-B27B-5EC6DE475AB1}" type="pres">
      <dgm:prSet presAssocID="{846FC8BE-C7E1-4C33-98B1-532B1DE0B5B8}" presName="connectorText" presStyleLbl="sibTrans2D1" presStyleIdx="6" presStyleCnt="12"/>
      <dgm:spPr/>
      <dgm:t>
        <a:bodyPr/>
        <a:lstStyle/>
        <a:p>
          <a:endParaRPr lang="ru-RU"/>
        </a:p>
      </dgm:t>
    </dgm:pt>
    <dgm:pt modelId="{A2417178-74AA-4C22-A8AF-7336EFC824CA}" type="pres">
      <dgm:prSet presAssocID="{74546E38-4C7E-44C2-A164-A914D42714E8}" presName="node" presStyleLbl="node1" presStyleIdx="6" presStyleCnt="12" custScaleX="144279" custScaleY="145376" custRadScaleRad="107620" custRadScaleInc="2375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2CBF3A-C16E-4DEF-895D-579079CF4CF5}" type="pres">
      <dgm:prSet presAssocID="{119534EE-063B-4FA9-9665-C67F0DAFCC30}" presName="parTrans" presStyleLbl="sibTrans2D1" presStyleIdx="7" presStyleCnt="12"/>
      <dgm:spPr/>
      <dgm:t>
        <a:bodyPr/>
        <a:lstStyle/>
        <a:p>
          <a:endParaRPr lang="ru-RU"/>
        </a:p>
      </dgm:t>
    </dgm:pt>
    <dgm:pt modelId="{1AA3A82C-EB90-430B-8CB8-1CD81F904D2B}" type="pres">
      <dgm:prSet presAssocID="{119534EE-063B-4FA9-9665-C67F0DAFCC30}" presName="connectorText" presStyleLbl="sibTrans2D1" presStyleIdx="7" presStyleCnt="12"/>
      <dgm:spPr/>
      <dgm:t>
        <a:bodyPr/>
        <a:lstStyle/>
        <a:p>
          <a:endParaRPr lang="ru-RU"/>
        </a:p>
      </dgm:t>
    </dgm:pt>
    <dgm:pt modelId="{6E3E67A3-71A8-43CA-AC83-9378BE19F9AD}" type="pres">
      <dgm:prSet presAssocID="{A213319C-6212-40B5-A560-C08E929823C7}" presName="node" presStyleLbl="node1" presStyleIdx="7" presStyleCnt="12" custScaleX="139995" custScaleY="138620" custRadScaleRad="143014" custRadScaleInc="20971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5F5481-EF24-4391-8CA0-A1E796CCB3F4}" type="pres">
      <dgm:prSet presAssocID="{ECFF8487-35A4-464D-8623-225C822791DB}" presName="parTrans" presStyleLbl="sibTrans2D1" presStyleIdx="8" presStyleCnt="12"/>
      <dgm:spPr/>
      <dgm:t>
        <a:bodyPr/>
        <a:lstStyle/>
        <a:p>
          <a:endParaRPr lang="ru-RU"/>
        </a:p>
      </dgm:t>
    </dgm:pt>
    <dgm:pt modelId="{44C9D60E-675C-4096-AA01-46D6AFE8B020}" type="pres">
      <dgm:prSet presAssocID="{ECFF8487-35A4-464D-8623-225C822791DB}" presName="connectorText" presStyleLbl="sibTrans2D1" presStyleIdx="8" presStyleCnt="12"/>
      <dgm:spPr/>
      <dgm:t>
        <a:bodyPr/>
        <a:lstStyle/>
        <a:p>
          <a:endParaRPr lang="ru-RU"/>
        </a:p>
      </dgm:t>
    </dgm:pt>
    <dgm:pt modelId="{D0A77B1C-F7CA-4DFB-B6B1-A68C6CE014D5}" type="pres">
      <dgm:prSet presAssocID="{A0A5143F-4CC4-436F-8A7A-D9B3ECD37341}" presName="node" presStyleLbl="node1" presStyleIdx="8" presStyleCnt="12" custScaleX="132673" custScaleY="137710" custRadScaleRad="130742" custRadScaleInc="2170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B955383-797B-4945-8C52-8A63D4EEFA2B}" type="pres">
      <dgm:prSet presAssocID="{D91FA2D2-6234-43B4-8490-79136FD097D6}" presName="parTrans" presStyleLbl="sibTrans2D1" presStyleIdx="9" presStyleCnt="12"/>
      <dgm:spPr/>
      <dgm:t>
        <a:bodyPr/>
        <a:lstStyle/>
        <a:p>
          <a:endParaRPr lang="ru-RU"/>
        </a:p>
      </dgm:t>
    </dgm:pt>
    <dgm:pt modelId="{7496A887-3745-4EA5-A949-E99130BA2A53}" type="pres">
      <dgm:prSet presAssocID="{D91FA2D2-6234-43B4-8490-79136FD097D6}" presName="connectorText" presStyleLbl="sibTrans2D1" presStyleIdx="9" presStyleCnt="12"/>
      <dgm:spPr/>
      <dgm:t>
        <a:bodyPr/>
        <a:lstStyle/>
        <a:p>
          <a:endParaRPr lang="ru-RU"/>
        </a:p>
      </dgm:t>
    </dgm:pt>
    <dgm:pt modelId="{833A5938-FCF6-4E2E-B1EB-0D88ABB38DDD}" type="pres">
      <dgm:prSet presAssocID="{14804C1A-0AEC-46BA-A3DE-1C27EF596FE5}" presName="node" presStyleLbl="node1" presStyleIdx="9" presStyleCnt="12" custScaleX="138460" custScaleY="137403" custRadScaleRad="147470" custRadScaleInc="20892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6FEA334-DAB4-4164-8514-AEF6E145853D}" type="pres">
      <dgm:prSet presAssocID="{1D1306B3-E153-4C1E-B1E1-2ED4EDF4C5DA}" presName="parTrans" presStyleLbl="sibTrans2D1" presStyleIdx="10" presStyleCnt="12"/>
      <dgm:spPr/>
      <dgm:t>
        <a:bodyPr/>
        <a:lstStyle/>
        <a:p>
          <a:endParaRPr lang="ru-RU"/>
        </a:p>
      </dgm:t>
    </dgm:pt>
    <dgm:pt modelId="{68273034-E73E-4BD3-964F-57DA280E492D}" type="pres">
      <dgm:prSet presAssocID="{1D1306B3-E153-4C1E-B1E1-2ED4EDF4C5DA}" presName="connectorText" presStyleLbl="sibTrans2D1" presStyleIdx="10" presStyleCnt="12"/>
      <dgm:spPr/>
      <dgm:t>
        <a:bodyPr/>
        <a:lstStyle/>
        <a:p>
          <a:endParaRPr lang="ru-RU"/>
        </a:p>
      </dgm:t>
    </dgm:pt>
    <dgm:pt modelId="{3F934DBE-3B9B-4CC1-A48E-341E0661135A}" type="pres">
      <dgm:prSet presAssocID="{6526496D-3557-48A0-A70C-2BD0A740B31F}" presName="node" presStyleLbl="node1" presStyleIdx="10" presStyleCnt="12" custScaleX="141595" custScaleY="135453" custRadScaleRad="110865" custRadScaleInc="15555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E88F11D-127B-41BF-9343-966F4003640C}" type="pres">
      <dgm:prSet presAssocID="{1DC33109-4D03-4F48-B25C-D47112033A99}" presName="parTrans" presStyleLbl="sibTrans2D1" presStyleIdx="11" presStyleCnt="12"/>
      <dgm:spPr/>
      <dgm:t>
        <a:bodyPr/>
        <a:lstStyle/>
        <a:p>
          <a:endParaRPr lang="ru-RU"/>
        </a:p>
      </dgm:t>
    </dgm:pt>
    <dgm:pt modelId="{029AED81-1CC2-4BD5-8D0F-215C7BA81949}" type="pres">
      <dgm:prSet presAssocID="{1DC33109-4D03-4F48-B25C-D47112033A99}" presName="connectorText" presStyleLbl="sibTrans2D1" presStyleIdx="11" presStyleCnt="12"/>
      <dgm:spPr/>
      <dgm:t>
        <a:bodyPr/>
        <a:lstStyle/>
        <a:p>
          <a:endParaRPr lang="ru-RU"/>
        </a:p>
      </dgm:t>
    </dgm:pt>
    <dgm:pt modelId="{72F5F878-8BD2-4C30-8A99-9700E2ED4EBA}" type="pres">
      <dgm:prSet presAssocID="{9CC515DD-8E6C-4230-A825-950FE6BA521D}" presName="node" presStyleLbl="node1" presStyleIdx="11" presStyleCnt="12" custScaleX="137981" custScaleY="133072" custRadScaleRad="143142" custRadScaleInc="59043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9D9DD43-F494-4E97-BB38-19DAAAD5E44D}" type="presOf" srcId="{ECFF8487-35A4-464D-8623-225C822791DB}" destId="{44C9D60E-675C-4096-AA01-46D6AFE8B020}" srcOrd="1" destOrd="0" presId="urn:microsoft.com/office/officeart/2005/8/layout/radial5"/>
    <dgm:cxn modelId="{92EED484-0894-47F9-83D2-BCFCA896F498}" type="presOf" srcId="{EAB82702-5B74-4810-98CB-BC064DC26108}" destId="{7FAFC14A-87A5-4BC2-81B5-FDC92068383D}" srcOrd="0" destOrd="0" presId="urn:microsoft.com/office/officeart/2005/8/layout/radial5"/>
    <dgm:cxn modelId="{05EC5095-336C-47E7-9E33-141DE1B829A0}" type="presOf" srcId="{1D1306B3-E153-4C1E-B1E1-2ED4EDF4C5DA}" destId="{C6FEA334-DAB4-4164-8514-AEF6E145853D}" srcOrd="0" destOrd="0" presId="urn:microsoft.com/office/officeart/2005/8/layout/radial5"/>
    <dgm:cxn modelId="{4E01BC66-33E5-42EA-BC88-9E83C12B632E}" type="presOf" srcId="{E8C8272C-A6BD-4C02-BC4C-963D5947749D}" destId="{8226AC77-E2B0-45B9-9B6B-FE9D491AF41F}" srcOrd="0" destOrd="0" presId="urn:microsoft.com/office/officeart/2005/8/layout/radial5"/>
    <dgm:cxn modelId="{A53550E4-6E23-4D61-A3AC-B084683C9B8D}" type="presOf" srcId="{8FDDC7DD-ADE0-43BF-BB83-CE12C2AC5033}" destId="{35A07446-1F3D-48CB-8878-0340F789F9A8}" srcOrd="0" destOrd="0" presId="urn:microsoft.com/office/officeart/2005/8/layout/radial5"/>
    <dgm:cxn modelId="{BB214C46-46E8-431D-8F0D-AE6EF2088154}" type="presOf" srcId="{2E18A23D-1058-4D1B-ADD7-6BE1C279CBF8}" destId="{377889E4-3163-4008-A60D-C8D50988AC0D}" srcOrd="1" destOrd="0" presId="urn:microsoft.com/office/officeart/2005/8/layout/radial5"/>
    <dgm:cxn modelId="{31CEC87B-3EDD-4D28-B8B7-7E8F4CCE1AC3}" srcId="{82C3ACAF-5759-4F50-98E3-4BB2D355A6CD}" destId="{69D656A8-717F-4A94-9112-CDE48881978E}" srcOrd="3" destOrd="0" parTransId="{E8C8272C-A6BD-4C02-BC4C-963D5947749D}" sibTransId="{05F280D8-0D27-4772-85B0-0F91CE51FA95}"/>
    <dgm:cxn modelId="{1887DD1A-22C6-4D73-8B9E-3D1A7227170C}" srcId="{82C3ACAF-5759-4F50-98E3-4BB2D355A6CD}" destId="{9CC515DD-8E6C-4230-A825-950FE6BA521D}" srcOrd="11" destOrd="0" parTransId="{1DC33109-4D03-4F48-B25C-D47112033A99}" sibTransId="{1CF233E0-592E-4E9C-AAB5-AA84AC56303B}"/>
    <dgm:cxn modelId="{CF6D5A18-35E4-4FEE-A1C3-03A2A6CED5A2}" type="presOf" srcId="{74546E38-4C7E-44C2-A164-A914D42714E8}" destId="{A2417178-74AA-4C22-A8AF-7336EFC824CA}" srcOrd="0" destOrd="0" presId="urn:microsoft.com/office/officeart/2005/8/layout/radial5"/>
    <dgm:cxn modelId="{6FF6A2CB-63CB-4E7F-BA3D-BC5D2AF58149}" type="presOf" srcId="{1D1306B3-E153-4C1E-B1E1-2ED4EDF4C5DA}" destId="{68273034-E73E-4BD3-964F-57DA280E492D}" srcOrd="1" destOrd="0" presId="urn:microsoft.com/office/officeart/2005/8/layout/radial5"/>
    <dgm:cxn modelId="{5D2F9462-5C39-403D-9AD3-65A6642B34F4}" type="presOf" srcId="{5724ADF0-DF68-4C6A-AC2A-D430429488CF}" destId="{30869B32-F6AC-46C7-A4BA-3E35A75E7825}" srcOrd="0" destOrd="0" presId="urn:microsoft.com/office/officeart/2005/8/layout/radial5"/>
    <dgm:cxn modelId="{0B67FBD1-0621-4BFA-A93B-EB6D101BFE52}" type="presOf" srcId="{02F8AC43-498A-469E-9F83-ECB135F2C09B}" destId="{3E51D2E6-E964-409B-AE25-A12F871B45B0}" srcOrd="0" destOrd="0" presId="urn:microsoft.com/office/officeart/2005/8/layout/radial5"/>
    <dgm:cxn modelId="{7FE70AB9-4E15-4236-A7D7-4420321CBAAE}" type="presOf" srcId="{2E18A23D-1058-4D1B-ADD7-6BE1C279CBF8}" destId="{9C5E5D0F-16B3-42DB-8E7D-18025600C131}" srcOrd="0" destOrd="0" presId="urn:microsoft.com/office/officeart/2005/8/layout/radial5"/>
    <dgm:cxn modelId="{EF2B4539-E992-48E3-8743-F150F5E349A8}" srcId="{82C3ACAF-5759-4F50-98E3-4BB2D355A6CD}" destId="{01393931-55DF-450B-B80F-96E40BF61302}" srcOrd="5" destOrd="0" parTransId="{E479E245-B15E-4E2D-A56E-BADA3BAD5136}" sibTransId="{5EAFA4D9-647B-4104-9E7C-727A7BD768D7}"/>
    <dgm:cxn modelId="{41115375-A348-443C-A89A-B336FCFDDF1E}" srcId="{82C3ACAF-5759-4F50-98E3-4BB2D355A6CD}" destId="{EADF4B01-C982-4D4D-9F56-E1DCFAF0AE23}" srcOrd="2" destOrd="0" parTransId="{8FDDC7DD-ADE0-43BF-BB83-CE12C2AC5033}" sibTransId="{B3FEB02E-4884-4A10-B77E-E6DD35B6D703}"/>
    <dgm:cxn modelId="{F66032F4-51AC-421E-B818-D9AE1B4F1355}" srcId="{02F8AC43-498A-469E-9F83-ECB135F2C09B}" destId="{82C3ACAF-5759-4F50-98E3-4BB2D355A6CD}" srcOrd="0" destOrd="0" parTransId="{8A59AABE-279F-4B99-BFAB-E3AA71B4EB40}" sibTransId="{D1727768-ACA2-4CA1-A3AA-16AA0D1B7156}"/>
    <dgm:cxn modelId="{B4F6B9D7-A11F-4480-A4EA-07D3687D3AC1}" type="presOf" srcId="{14804C1A-0AEC-46BA-A3DE-1C27EF596FE5}" destId="{833A5938-FCF6-4E2E-B1EB-0D88ABB38DDD}" srcOrd="0" destOrd="0" presId="urn:microsoft.com/office/officeart/2005/8/layout/radial5"/>
    <dgm:cxn modelId="{4B77BF14-FEC4-4C32-9A3C-DD81270D6644}" type="presOf" srcId="{82C3ACAF-5759-4F50-98E3-4BB2D355A6CD}" destId="{8E9C1AC2-DCE7-41B3-970F-D74D32F36CE5}" srcOrd="0" destOrd="0" presId="urn:microsoft.com/office/officeart/2005/8/layout/radial5"/>
    <dgm:cxn modelId="{5B84CB34-598A-4876-B952-3ACF3D8611AA}" type="presOf" srcId="{14AA89EF-F3BE-4635-A716-456F06453FE3}" destId="{DA50B297-F2A7-430F-96A9-FF71D65B3F1B}" srcOrd="0" destOrd="0" presId="urn:microsoft.com/office/officeart/2005/8/layout/radial5"/>
    <dgm:cxn modelId="{6C65D002-76D3-41A2-A3D2-7EBCA76E74A5}" type="presOf" srcId="{ECFF8487-35A4-464D-8623-225C822791DB}" destId="{115F5481-EF24-4391-8CA0-A1E796CCB3F4}" srcOrd="0" destOrd="0" presId="urn:microsoft.com/office/officeart/2005/8/layout/radial5"/>
    <dgm:cxn modelId="{66029A4B-E4F0-43DB-B792-D8C59E9BCDA6}" srcId="{82C3ACAF-5759-4F50-98E3-4BB2D355A6CD}" destId="{14804C1A-0AEC-46BA-A3DE-1C27EF596FE5}" srcOrd="9" destOrd="0" parTransId="{D91FA2D2-6234-43B4-8490-79136FD097D6}" sibTransId="{F4CEDCD2-CE1C-4682-9D17-6CA279A30A19}"/>
    <dgm:cxn modelId="{B3E90C74-1E42-4AC2-AC55-C5CEADE0D8A8}" type="presOf" srcId="{119534EE-063B-4FA9-9665-C67F0DAFCC30}" destId="{1AA3A82C-EB90-430B-8CB8-1CD81F904D2B}" srcOrd="1" destOrd="0" presId="urn:microsoft.com/office/officeart/2005/8/layout/radial5"/>
    <dgm:cxn modelId="{0E14ECDC-61B1-4558-89BF-EEAD4377A742}" srcId="{82C3ACAF-5759-4F50-98E3-4BB2D355A6CD}" destId="{EAB82702-5B74-4810-98CB-BC064DC26108}" srcOrd="0" destOrd="0" parTransId="{153ADB22-8EA8-4F85-A622-0C1AC1151C87}" sibTransId="{9C94F397-9624-4623-B1BB-3B922C766FF3}"/>
    <dgm:cxn modelId="{E50C5DBE-0481-42DF-A795-82C8C3F9D38E}" type="presOf" srcId="{846FC8BE-C7E1-4C33-98B1-532B1DE0B5B8}" destId="{01630595-5EBC-47C4-B27B-5EC6DE475AB1}" srcOrd="1" destOrd="0" presId="urn:microsoft.com/office/officeart/2005/8/layout/radial5"/>
    <dgm:cxn modelId="{AA07A7D6-EC03-4389-82BD-8D3C25008537}" type="presOf" srcId="{D91FA2D2-6234-43B4-8490-79136FD097D6}" destId="{4B955383-797B-4945-8C52-8A63D4EEFA2B}" srcOrd="0" destOrd="0" presId="urn:microsoft.com/office/officeart/2005/8/layout/radial5"/>
    <dgm:cxn modelId="{50F1DC19-8353-485E-B11E-C2AB04352F25}" type="presOf" srcId="{E479E245-B15E-4E2D-A56E-BADA3BAD5136}" destId="{D5F7F5D0-5A68-4B7D-AB39-7F94611D97F3}" srcOrd="1" destOrd="0" presId="urn:microsoft.com/office/officeart/2005/8/layout/radial5"/>
    <dgm:cxn modelId="{BE02B785-3690-4B77-8BAD-B66A205C023D}" srcId="{82C3ACAF-5759-4F50-98E3-4BB2D355A6CD}" destId="{A213319C-6212-40B5-A560-C08E929823C7}" srcOrd="7" destOrd="0" parTransId="{119534EE-063B-4FA9-9665-C67F0DAFCC30}" sibTransId="{47548B4D-AAE2-4CC2-846E-BD41E1CCF6C4}"/>
    <dgm:cxn modelId="{EC3DB86B-480D-492B-83CC-4F4F71061747}" type="presOf" srcId="{A0A5143F-4CC4-436F-8A7A-D9B3ECD37341}" destId="{D0A77B1C-F7CA-4DFB-B6B1-A68C6CE014D5}" srcOrd="0" destOrd="0" presId="urn:microsoft.com/office/officeart/2005/8/layout/radial5"/>
    <dgm:cxn modelId="{2DDDD9EC-1756-4687-8DD3-623CC18CB253}" type="presOf" srcId="{8FDDC7DD-ADE0-43BF-BB83-CE12C2AC5033}" destId="{CE96111B-8706-49EF-9F6C-70C7AE73E5AB}" srcOrd="1" destOrd="0" presId="urn:microsoft.com/office/officeart/2005/8/layout/radial5"/>
    <dgm:cxn modelId="{33D8D87D-9B4A-4C91-AC80-C627B4E1E1CA}" type="presOf" srcId="{E8C8272C-A6BD-4C02-BC4C-963D5947749D}" destId="{04C144AD-3774-4C26-97C4-D983CF1CCA3A}" srcOrd="1" destOrd="0" presId="urn:microsoft.com/office/officeart/2005/8/layout/radial5"/>
    <dgm:cxn modelId="{F4CF9A9A-21A1-4655-8E76-52EC5F11CA30}" type="presOf" srcId="{6526496D-3557-48A0-A70C-2BD0A740B31F}" destId="{3F934DBE-3B9B-4CC1-A48E-341E0661135A}" srcOrd="0" destOrd="0" presId="urn:microsoft.com/office/officeart/2005/8/layout/radial5"/>
    <dgm:cxn modelId="{3DB25B15-C790-4C80-BB24-09BA0336BDB3}" type="presOf" srcId="{5724ADF0-DF68-4C6A-AC2A-D430429488CF}" destId="{489B6929-E484-43D7-8560-0B44046255FE}" srcOrd="1" destOrd="0" presId="urn:microsoft.com/office/officeart/2005/8/layout/radial5"/>
    <dgm:cxn modelId="{8BE4CFEE-82F4-44E4-836F-A24D453990B5}" type="presOf" srcId="{9CC515DD-8E6C-4230-A825-950FE6BA521D}" destId="{72F5F878-8BD2-4C30-8A99-9700E2ED4EBA}" srcOrd="0" destOrd="0" presId="urn:microsoft.com/office/officeart/2005/8/layout/radial5"/>
    <dgm:cxn modelId="{3FA66EA1-767F-4337-A849-CDB07F8EB501}" type="presOf" srcId="{69D656A8-717F-4A94-9112-CDE48881978E}" destId="{E34C225E-4234-4047-BB1F-8452DE1213A3}" srcOrd="0" destOrd="0" presId="urn:microsoft.com/office/officeart/2005/8/layout/radial5"/>
    <dgm:cxn modelId="{FC8A2AA4-DDE6-4E23-BF74-E586B4FD7598}" type="presOf" srcId="{1DC33109-4D03-4F48-B25C-D47112033A99}" destId="{EE88F11D-127B-41BF-9343-966F4003640C}" srcOrd="0" destOrd="0" presId="urn:microsoft.com/office/officeart/2005/8/layout/radial5"/>
    <dgm:cxn modelId="{B2C29E38-0788-47C0-A9DA-DAB35AD5315B}" type="presOf" srcId="{EADF4B01-C982-4D4D-9F56-E1DCFAF0AE23}" destId="{AAB56356-C7A3-44F6-B3EA-0799D8915154}" srcOrd="0" destOrd="0" presId="urn:microsoft.com/office/officeart/2005/8/layout/radial5"/>
    <dgm:cxn modelId="{E1822D95-D3CF-44D3-AD86-98F06A538FEA}" type="presOf" srcId="{A213319C-6212-40B5-A560-C08E929823C7}" destId="{6E3E67A3-71A8-43CA-AC83-9378BE19F9AD}" srcOrd="0" destOrd="0" presId="urn:microsoft.com/office/officeart/2005/8/layout/radial5"/>
    <dgm:cxn modelId="{FAFD8A04-BEBD-4661-A2EF-8FC7A2236FF0}" type="presOf" srcId="{74107A9D-78D0-43C3-B62D-83B9042EB6F8}" destId="{7775C5E6-5BB1-448D-B089-76678D015C19}" srcOrd="0" destOrd="0" presId="urn:microsoft.com/office/officeart/2005/8/layout/radial5"/>
    <dgm:cxn modelId="{F6C6D35E-41B1-44A7-835B-39F41F023777}" type="presOf" srcId="{119534EE-063B-4FA9-9665-C67F0DAFCC30}" destId="{072CBF3A-C16E-4DEF-895D-579079CF4CF5}" srcOrd="0" destOrd="0" presId="urn:microsoft.com/office/officeart/2005/8/layout/radial5"/>
    <dgm:cxn modelId="{0CAEAC99-8485-4196-86D0-6928AB954A4B}" type="presOf" srcId="{1DC33109-4D03-4F48-B25C-D47112033A99}" destId="{029AED81-1CC2-4BD5-8D0F-215C7BA81949}" srcOrd="1" destOrd="0" presId="urn:microsoft.com/office/officeart/2005/8/layout/radial5"/>
    <dgm:cxn modelId="{F5068D2C-01C3-47C3-A44B-E0E4875A3DD8}" type="presOf" srcId="{153ADB22-8EA8-4F85-A622-0C1AC1151C87}" destId="{412D5074-F5F0-40DC-8C00-277073AC3A85}" srcOrd="1" destOrd="0" presId="urn:microsoft.com/office/officeart/2005/8/layout/radial5"/>
    <dgm:cxn modelId="{85847C5B-43D8-4531-A66F-89B5A2DC06E3}" type="presOf" srcId="{01393931-55DF-450B-B80F-96E40BF61302}" destId="{576830D6-D45E-445D-B2A5-AE0AFC9BFA7D}" srcOrd="0" destOrd="0" presId="urn:microsoft.com/office/officeart/2005/8/layout/radial5"/>
    <dgm:cxn modelId="{11912AC1-6598-46B5-BD2C-4CD394B8DF8C}" type="presOf" srcId="{846FC8BE-C7E1-4C33-98B1-532B1DE0B5B8}" destId="{63C34721-8D9E-476E-97E2-2AC4B55AC9AB}" srcOrd="0" destOrd="0" presId="urn:microsoft.com/office/officeart/2005/8/layout/radial5"/>
    <dgm:cxn modelId="{D7E3BA8A-F48D-4E6E-B5DA-A0450A223E86}" srcId="{82C3ACAF-5759-4F50-98E3-4BB2D355A6CD}" destId="{74107A9D-78D0-43C3-B62D-83B9042EB6F8}" srcOrd="1" destOrd="0" parTransId="{5724ADF0-DF68-4C6A-AC2A-D430429488CF}" sibTransId="{F3BF7A4E-3F4E-4477-A91D-549587BDDD70}"/>
    <dgm:cxn modelId="{D4A133D7-5388-42BE-9411-D61B98D6BE0C}" srcId="{82C3ACAF-5759-4F50-98E3-4BB2D355A6CD}" destId="{A0A5143F-4CC4-436F-8A7A-D9B3ECD37341}" srcOrd="8" destOrd="0" parTransId="{ECFF8487-35A4-464D-8623-225C822791DB}" sibTransId="{D554D0D4-362F-4F07-9A63-39BAA435F7B9}"/>
    <dgm:cxn modelId="{5124825F-C078-4B4B-88F1-6219ABF10886}" srcId="{82C3ACAF-5759-4F50-98E3-4BB2D355A6CD}" destId="{14AA89EF-F3BE-4635-A716-456F06453FE3}" srcOrd="4" destOrd="0" parTransId="{2E18A23D-1058-4D1B-ADD7-6BE1C279CBF8}" sibTransId="{E29B0605-84B9-4864-8176-18857D3B13C1}"/>
    <dgm:cxn modelId="{BD468917-C33B-463E-BB91-2BF3F61A9E79}" srcId="{82C3ACAF-5759-4F50-98E3-4BB2D355A6CD}" destId="{6526496D-3557-48A0-A70C-2BD0A740B31F}" srcOrd="10" destOrd="0" parTransId="{1D1306B3-E153-4C1E-B1E1-2ED4EDF4C5DA}" sibTransId="{09EEB77D-6EFB-4CE1-B66F-4E34D50F58E8}"/>
    <dgm:cxn modelId="{BCDFA389-7DF9-4020-AA16-BD31AA457D01}" type="presOf" srcId="{D91FA2D2-6234-43B4-8490-79136FD097D6}" destId="{7496A887-3745-4EA5-A949-E99130BA2A53}" srcOrd="1" destOrd="0" presId="urn:microsoft.com/office/officeart/2005/8/layout/radial5"/>
    <dgm:cxn modelId="{D866793F-DDD2-49BE-983D-2027FF9F2CC6}" type="presOf" srcId="{E479E245-B15E-4E2D-A56E-BADA3BAD5136}" destId="{CD1AFB2E-C51A-4E38-B99D-A74847DE8782}" srcOrd="0" destOrd="0" presId="urn:microsoft.com/office/officeart/2005/8/layout/radial5"/>
    <dgm:cxn modelId="{F98749C1-4FC6-490C-A2E9-62A92AD460F5}" srcId="{82C3ACAF-5759-4F50-98E3-4BB2D355A6CD}" destId="{74546E38-4C7E-44C2-A164-A914D42714E8}" srcOrd="6" destOrd="0" parTransId="{846FC8BE-C7E1-4C33-98B1-532B1DE0B5B8}" sibTransId="{20ACE378-76C9-4D6F-8198-73C270D7F43F}"/>
    <dgm:cxn modelId="{7F3A1E3F-D213-4C4B-9252-03606EE497F0}" type="presOf" srcId="{153ADB22-8EA8-4F85-A622-0C1AC1151C87}" destId="{9A5531BF-B43B-4844-B7DD-40943BE3C25D}" srcOrd="0" destOrd="0" presId="urn:microsoft.com/office/officeart/2005/8/layout/radial5"/>
    <dgm:cxn modelId="{CEEE33CC-900A-4445-93BA-C061096C36E7}" type="presParOf" srcId="{3E51D2E6-E964-409B-AE25-A12F871B45B0}" destId="{8E9C1AC2-DCE7-41B3-970F-D74D32F36CE5}" srcOrd="0" destOrd="0" presId="urn:microsoft.com/office/officeart/2005/8/layout/radial5"/>
    <dgm:cxn modelId="{4AA52F84-777C-486F-84B3-FF07C4CA7023}" type="presParOf" srcId="{3E51D2E6-E964-409B-AE25-A12F871B45B0}" destId="{9A5531BF-B43B-4844-B7DD-40943BE3C25D}" srcOrd="1" destOrd="0" presId="urn:microsoft.com/office/officeart/2005/8/layout/radial5"/>
    <dgm:cxn modelId="{C0C9B44F-0EC7-425E-92C0-905E78378E4B}" type="presParOf" srcId="{9A5531BF-B43B-4844-B7DD-40943BE3C25D}" destId="{412D5074-F5F0-40DC-8C00-277073AC3A85}" srcOrd="0" destOrd="0" presId="urn:microsoft.com/office/officeart/2005/8/layout/radial5"/>
    <dgm:cxn modelId="{F9170D6E-0F14-484F-998C-129F15FF52D8}" type="presParOf" srcId="{3E51D2E6-E964-409B-AE25-A12F871B45B0}" destId="{7FAFC14A-87A5-4BC2-81B5-FDC92068383D}" srcOrd="2" destOrd="0" presId="urn:microsoft.com/office/officeart/2005/8/layout/radial5"/>
    <dgm:cxn modelId="{4DA792B2-01BA-4726-84BB-1094E776FC2A}" type="presParOf" srcId="{3E51D2E6-E964-409B-AE25-A12F871B45B0}" destId="{30869B32-F6AC-46C7-A4BA-3E35A75E7825}" srcOrd="3" destOrd="0" presId="urn:microsoft.com/office/officeart/2005/8/layout/radial5"/>
    <dgm:cxn modelId="{9230D24A-596B-4EAE-9AA0-05BA5C9601E9}" type="presParOf" srcId="{30869B32-F6AC-46C7-A4BA-3E35A75E7825}" destId="{489B6929-E484-43D7-8560-0B44046255FE}" srcOrd="0" destOrd="0" presId="urn:microsoft.com/office/officeart/2005/8/layout/radial5"/>
    <dgm:cxn modelId="{44767C54-DBE3-46F2-9B3A-B90B369588F6}" type="presParOf" srcId="{3E51D2E6-E964-409B-AE25-A12F871B45B0}" destId="{7775C5E6-5BB1-448D-B089-76678D015C19}" srcOrd="4" destOrd="0" presId="urn:microsoft.com/office/officeart/2005/8/layout/radial5"/>
    <dgm:cxn modelId="{560F9E0C-74AA-454E-AB8B-6B5941CCC22A}" type="presParOf" srcId="{3E51D2E6-E964-409B-AE25-A12F871B45B0}" destId="{35A07446-1F3D-48CB-8878-0340F789F9A8}" srcOrd="5" destOrd="0" presId="urn:microsoft.com/office/officeart/2005/8/layout/radial5"/>
    <dgm:cxn modelId="{4192A3CD-C408-4E5D-AF03-3CD1A4C16590}" type="presParOf" srcId="{35A07446-1F3D-48CB-8878-0340F789F9A8}" destId="{CE96111B-8706-49EF-9F6C-70C7AE73E5AB}" srcOrd="0" destOrd="0" presId="urn:microsoft.com/office/officeart/2005/8/layout/radial5"/>
    <dgm:cxn modelId="{74724EBB-11FF-4388-96A9-45084CE8E82B}" type="presParOf" srcId="{3E51D2E6-E964-409B-AE25-A12F871B45B0}" destId="{AAB56356-C7A3-44F6-B3EA-0799D8915154}" srcOrd="6" destOrd="0" presId="urn:microsoft.com/office/officeart/2005/8/layout/radial5"/>
    <dgm:cxn modelId="{CE89CC18-BD36-4CD8-801C-D8C6F4BCEF31}" type="presParOf" srcId="{3E51D2E6-E964-409B-AE25-A12F871B45B0}" destId="{8226AC77-E2B0-45B9-9B6B-FE9D491AF41F}" srcOrd="7" destOrd="0" presId="urn:microsoft.com/office/officeart/2005/8/layout/radial5"/>
    <dgm:cxn modelId="{F33EBA9D-9A32-4C2F-9E1A-5CD834B5C9EE}" type="presParOf" srcId="{8226AC77-E2B0-45B9-9B6B-FE9D491AF41F}" destId="{04C144AD-3774-4C26-97C4-D983CF1CCA3A}" srcOrd="0" destOrd="0" presId="urn:microsoft.com/office/officeart/2005/8/layout/radial5"/>
    <dgm:cxn modelId="{270E5564-AD0D-4AA8-A031-29632A42B93F}" type="presParOf" srcId="{3E51D2E6-E964-409B-AE25-A12F871B45B0}" destId="{E34C225E-4234-4047-BB1F-8452DE1213A3}" srcOrd="8" destOrd="0" presId="urn:microsoft.com/office/officeart/2005/8/layout/radial5"/>
    <dgm:cxn modelId="{A0B31AAF-4A10-42D2-A402-C60D7D473F87}" type="presParOf" srcId="{3E51D2E6-E964-409B-AE25-A12F871B45B0}" destId="{9C5E5D0F-16B3-42DB-8E7D-18025600C131}" srcOrd="9" destOrd="0" presId="urn:microsoft.com/office/officeart/2005/8/layout/radial5"/>
    <dgm:cxn modelId="{C4873D50-8BEB-48DC-9145-712F59144683}" type="presParOf" srcId="{9C5E5D0F-16B3-42DB-8E7D-18025600C131}" destId="{377889E4-3163-4008-A60D-C8D50988AC0D}" srcOrd="0" destOrd="0" presId="urn:microsoft.com/office/officeart/2005/8/layout/radial5"/>
    <dgm:cxn modelId="{2EC46A03-6E40-4746-8FAB-4DFFE5099557}" type="presParOf" srcId="{3E51D2E6-E964-409B-AE25-A12F871B45B0}" destId="{DA50B297-F2A7-430F-96A9-FF71D65B3F1B}" srcOrd="10" destOrd="0" presId="urn:microsoft.com/office/officeart/2005/8/layout/radial5"/>
    <dgm:cxn modelId="{9C95E590-9DE7-424C-B1AF-4F10FBD364AE}" type="presParOf" srcId="{3E51D2E6-E964-409B-AE25-A12F871B45B0}" destId="{CD1AFB2E-C51A-4E38-B99D-A74847DE8782}" srcOrd="11" destOrd="0" presId="urn:microsoft.com/office/officeart/2005/8/layout/radial5"/>
    <dgm:cxn modelId="{ADD8509A-6AAE-4FC3-A35A-48F16A791742}" type="presParOf" srcId="{CD1AFB2E-C51A-4E38-B99D-A74847DE8782}" destId="{D5F7F5D0-5A68-4B7D-AB39-7F94611D97F3}" srcOrd="0" destOrd="0" presId="urn:microsoft.com/office/officeart/2005/8/layout/radial5"/>
    <dgm:cxn modelId="{305279CB-D294-43C5-B43B-9578EF62020B}" type="presParOf" srcId="{3E51D2E6-E964-409B-AE25-A12F871B45B0}" destId="{576830D6-D45E-445D-B2A5-AE0AFC9BFA7D}" srcOrd="12" destOrd="0" presId="urn:microsoft.com/office/officeart/2005/8/layout/radial5"/>
    <dgm:cxn modelId="{3026CEB2-B17B-45C2-AD2A-E181CFED2B17}" type="presParOf" srcId="{3E51D2E6-E964-409B-AE25-A12F871B45B0}" destId="{63C34721-8D9E-476E-97E2-2AC4B55AC9AB}" srcOrd="13" destOrd="0" presId="urn:microsoft.com/office/officeart/2005/8/layout/radial5"/>
    <dgm:cxn modelId="{8F0B2837-F72C-46C9-95FD-7A1ACB3171BF}" type="presParOf" srcId="{63C34721-8D9E-476E-97E2-2AC4B55AC9AB}" destId="{01630595-5EBC-47C4-B27B-5EC6DE475AB1}" srcOrd="0" destOrd="0" presId="urn:microsoft.com/office/officeart/2005/8/layout/radial5"/>
    <dgm:cxn modelId="{FEEEA8EF-0E75-44DB-9372-E8AF298D0E32}" type="presParOf" srcId="{3E51D2E6-E964-409B-AE25-A12F871B45B0}" destId="{A2417178-74AA-4C22-A8AF-7336EFC824CA}" srcOrd="14" destOrd="0" presId="urn:microsoft.com/office/officeart/2005/8/layout/radial5"/>
    <dgm:cxn modelId="{4413EF58-3F03-4BE0-A3ED-4A7ED889D105}" type="presParOf" srcId="{3E51D2E6-E964-409B-AE25-A12F871B45B0}" destId="{072CBF3A-C16E-4DEF-895D-579079CF4CF5}" srcOrd="15" destOrd="0" presId="urn:microsoft.com/office/officeart/2005/8/layout/radial5"/>
    <dgm:cxn modelId="{6802EE59-63A0-4E23-A684-603B7E89732B}" type="presParOf" srcId="{072CBF3A-C16E-4DEF-895D-579079CF4CF5}" destId="{1AA3A82C-EB90-430B-8CB8-1CD81F904D2B}" srcOrd="0" destOrd="0" presId="urn:microsoft.com/office/officeart/2005/8/layout/radial5"/>
    <dgm:cxn modelId="{84D24005-36D2-44BB-A6BA-37466DEBE69F}" type="presParOf" srcId="{3E51D2E6-E964-409B-AE25-A12F871B45B0}" destId="{6E3E67A3-71A8-43CA-AC83-9378BE19F9AD}" srcOrd="16" destOrd="0" presId="urn:microsoft.com/office/officeart/2005/8/layout/radial5"/>
    <dgm:cxn modelId="{17B9ED32-7D0F-4C78-B803-393264C3031D}" type="presParOf" srcId="{3E51D2E6-E964-409B-AE25-A12F871B45B0}" destId="{115F5481-EF24-4391-8CA0-A1E796CCB3F4}" srcOrd="17" destOrd="0" presId="urn:microsoft.com/office/officeart/2005/8/layout/radial5"/>
    <dgm:cxn modelId="{964BC558-F6F4-4BDE-8706-53B2C64EC946}" type="presParOf" srcId="{115F5481-EF24-4391-8CA0-A1E796CCB3F4}" destId="{44C9D60E-675C-4096-AA01-46D6AFE8B020}" srcOrd="0" destOrd="0" presId="urn:microsoft.com/office/officeart/2005/8/layout/radial5"/>
    <dgm:cxn modelId="{7E8825BB-E7CC-45BD-BDC7-BCB9CE4F310C}" type="presParOf" srcId="{3E51D2E6-E964-409B-AE25-A12F871B45B0}" destId="{D0A77B1C-F7CA-4DFB-B6B1-A68C6CE014D5}" srcOrd="18" destOrd="0" presId="urn:microsoft.com/office/officeart/2005/8/layout/radial5"/>
    <dgm:cxn modelId="{AD599B1C-9210-4C9B-9B59-4DF55C44C0B5}" type="presParOf" srcId="{3E51D2E6-E964-409B-AE25-A12F871B45B0}" destId="{4B955383-797B-4945-8C52-8A63D4EEFA2B}" srcOrd="19" destOrd="0" presId="urn:microsoft.com/office/officeart/2005/8/layout/radial5"/>
    <dgm:cxn modelId="{DCBBDDC4-5384-4FF1-AA6F-0AF75F55E35F}" type="presParOf" srcId="{4B955383-797B-4945-8C52-8A63D4EEFA2B}" destId="{7496A887-3745-4EA5-A949-E99130BA2A53}" srcOrd="0" destOrd="0" presId="urn:microsoft.com/office/officeart/2005/8/layout/radial5"/>
    <dgm:cxn modelId="{BA56E93C-B1A4-470F-9693-F6AE230BB45D}" type="presParOf" srcId="{3E51D2E6-E964-409B-AE25-A12F871B45B0}" destId="{833A5938-FCF6-4E2E-B1EB-0D88ABB38DDD}" srcOrd="20" destOrd="0" presId="urn:microsoft.com/office/officeart/2005/8/layout/radial5"/>
    <dgm:cxn modelId="{F62FB1D5-B38A-444B-8700-80B311ED5E41}" type="presParOf" srcId="{3E51D2E6-E964-409B-AE25-A12F871B45B0}" destId="{C6FEA334-DAB4-4164-8514-AEF6E145853D}" srcOrd="21" destOrd="0" presId="urn:microsoft.com/office/officeart/2005/8/layout/radial5"/>
    <dgm:cxn modelId="{A5C9391F-18BE-449E-99B2-4402316F8BEC}" type="presParOf" srcId="{C6FEA334-DAB4-4164-8514-AEF6E145853D}" destId="{68273034-E73E-4BD3-964F-57DA280E492D}" srcOrd="0" destOrd="0" presId="urn:microsoft.com/office/officeart/2005/8/layout/radial5"/>
    <dgm:cxn modelId="{92E457A1-9F0E-4657-A781-AE39D12556F8}" type="presParOf" srcId="{3E51D2E6-E964-409B-AE25-A12F871B45B0}" destId="{3F934DBE-3B9B-4CC1-A48E-341E0661135A}" srcOrd="22" destOrd="0" presId="urn:microsoft.com/office/officeart/2005/8/layout/radial5"/>
    <dgm:cxn modelId="{8521D691-DC76-45FC-887D-C9692F31E6DB}" type="presParOf" srcId="{3E51D2E6-E964-409B-AE25-A12F871B45B0}" destId="{EE88F11D-127B-41BF-9343-966F4003640C}" srcOrd="23" destOrd="0" presId="urn:microsoft.com/office/officeart/2005/8/layout/radial5"/>
    <dgm:cxn modelId="{0F994534-D1B2-47AC-A3A7-0F5F791106C4}" type="presParOf" srcId="{EE88F11D-127B-41BF-9343-966F4003640C}" destId="{029AED81-1CC2-4BD5-8D0F-215C7BA81949}" srcOrd="0" destOrd="0" presId="urn:microsoft.com/office/officeart/2005/8/layout/radial5"/>
    <dgm:cxn modelId="{F4EEC150-2E59-4AC5-94DB-944DA36D9C41}" type="presParOf" srcId="{3E51D2E6-E964-409B-AE25-A12F871B45B0}" destId="{72F5F878-8BD2-4C30-8A99-9700E2ED4EBA}" srcOrd="24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D06A8C6-F038-4928-B88C-0237651D2F6E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1CFCA391-CF26-470E-8CF9-DABEC962F0B8}">
      <dgm:prSet phldrT="[Текст]" phldr="1"/>
      <dgm:spPr/>
      <dgm:t>
        <a:bodyPr/>
        <a:lstStyle/>
        <a:p>
          <a:endParaRPr lang="ru-RU" dirty="0"/>
        </a:p>
      </dgm:t>
    </dgm:pt>
    <dgm:pt modelId="{F34D2956-5B72-4EED-9671-43335586BB58}" type="parTrans" cxnId="{9E34A2D1-ACC1-442B-B29B-F9B55033FECC}">
      <dgm:prSet/>
      <dgm:spPr/>
      <dgm:t>
        <a:bodyPr/>
        <a:lstStyle/>
        <a:p>
          <a:endParaRPr lang="ru-RU"/>
        </a:p>
      </dgm:t>
    </dgm:pt>
    <dgm:pt modelId="{B4AD3B61-9BD5-4C05-94AE-5006981C6EB4}" type="sibTrans" cxnId="{9E34A2D1-ACC1-442B-B29B-F9B55033FECC}">
      <dgm:prSet/>
      <dgm:spPr/>
      <dgm:t>
        <a:bodyPr/>
        <a:lstStyle/>
        <a:p>
          <a:endParaRPr lang="ru-RU"/>
        </a:p>
      </dgm:t>
    </dgm:pt>
    <dgm:pt modelId="{B6CF8613-9588-496C-A75B-223FA159E9D9}">
      <dgm:prSet phldrT="[Текст]" phldr="1"/>
      <dgm:spPr/>
      <dgm:t>
        <a:bodyPr/>
        <a:lstStyle/>
        <a:p>
          <a:endParaRPr lang="ru-RU" dirty="0"/>
        </a:p>
      </dgm:t>
    </dgm:pt>
    <dgm:pt modelId="{39C4BB5C-07C4-4120-8287-9932BECE384E}" type="parTrans" cxnId="{04006A1C-DB83-4AC4-8DAB-EE848D76C030}">
      <dgm:prSet/>
      <dgm:spPr/>
      <dgm:t>
        <a:bodyPr/>
        <a:lstStyle/>
        <a:p>
          <a:endParaRPr lang="ru-RU"/>
        </a:p>
      </dgm:t>
    </dgm:pt>
    <dgm:pt modelId="{38172552-A07B-430B-9FDA-684A96AC69E0}" type="sibTrans" cxnId="{04006A1C-DB83-4AC4-8DAB-EE848D76C030}">
      <dgm:prSet/>
      <dgm:spPr/>
      <dgm:t>
        <a:bodyPr/>
        <a:lstStyle/>
        <a:p>
          <a:endParaRPr lang="ru-RU"/>
        </a:p>
      </dgm:t>
    </dgm:pt>
    <dgm:pt modelId="{746F25F3-24C7-42FE-98CF-B7375FE38A16}">
      <dgm:prSet phldrT="[Текст]" phldr="1"/>
      <dgm:spPr/>
      <dgm:t>
        <a:bodyPr/>
        <a:lstStyle/>
        <a:p>
          <a:endParaRPr lang="ru-RU" dirty="0"/>
        </a:p>
      </dgm:t>
    </dgm:pt>
    <dgm:pt modelId="{8CF10285-83AC-407B-BB0E-8D396514843B}" type="parTrans" cxnId="{204BAD1D-621B-43B5-AE51-61C344083675}">
      <dgm:prSet/>
      <dgm:spPr/>
      <dgm:t>
        <a:bodyPr/>
        <a:lstStyle/>
        <a:p>
          <a:endParaRPr lang="ru-RU"/>
        </a:p>
      </dgm:t>
    </dgm:pt>
    <dgm:pt modelId="{4D48CF22-F09C-49AF-9AD8-2751937DB6FF}" type="sibTrans" cxnId="{204BAD1D-621B-43B5-AE51-61C344083675}">
      <dgm:prSet/>
      <dgm:spPr/>
      <dgm:t>
        <a:bodyPr/>
        <a:lstStyle/>
        <a:p>
          <a:endParaRPr lang="ru-RU"/>
        </a:p>
      </dgm:t>
    </dgm:pt>
    <dgm:pt modelId="{47E6E71E-C605-476A-9147-805DBB0FFD95}">
      <dgm:prSet phldrT="[Текст]" phldr="1"/>
      <dgm:spPr/>
      <dgm:t>
        <a:bodyPr/>
        <a:lstStyle/>
        <a:p>
          <a:endParaRPr lang="ru-RU" dirty="0"/>
        </a:p>
      </dgm:t>
    </dgm:pt>
    <dgm:pt modelId="{8A623D6D-69CD-4C91-8C52-0B64A1F9C62A}" type="parTrans" cxnId="{44DF8376-5C60-440B-8A67-F051814FDE10}">
      <dgm:prSet/>
      <dgm:spPr/>
      <dgm:t>
        <a:bodyPr/>
        <a:lstStyle/>
        <a:p>
          <a:endParaRPr lang="ru-RU"/>
        </a:p>
      </dgm:t>
    </dgm:pt>
    <dgm:pt modelId="{5F1990EA-0545-4FAC-AD5C-F185FDD69D9A}" type="sibTrans" cxnId="{44DF8376-5C60-440B-8A67-F051814FDE10}">
      <dgm:prSet/>
      <dgm:spPr/>
      <dgm:t>
        <a:bodyPr/>
        <a:lstStyle/>
        <a:p>
          <a:endParaRPr lang="ru-RU"/>
        </a:p>
      </dgm:t>
    </dgm:pt>
    <dgm:pt modelId="{B95ADE57-0878-48F4-A852-74163C2E144B}">
      <dgm:prSet phldrT="[Текст]" phldr="1"/>
      <dgm:spPr/>
      <dgm:t>
        <a:bodyPr/>
        <a:lstStyle/>
        <a:p>
          <a:endParaRPr lang="ru-RU" dirty="0"/>
        </a:p>
      </dgm:t>
    </dgm:pt>
    <dgm:pt modelId="{5DB4385A-A38B-4589-93A9-F02E75830669}" type="parTrans" cxnId="{B29ABA77-91BE-4C26-BB71-3463C0B2EAAF}">
      <dgm:prSet/>
      <dgm:spPr/>
      <dgm:t>
        <a:bodyPr/>
        <a:lstStyle/>
        <a:p>
          <a:endParaRPr lang="ru-RU"/>
        </a:p>
      </dgm:t>
    </dgm:pt>
    <dgm:pt modelId="{92A60EF9-6D8C-4C1D-BC9B-64EE3A64EC6D}" type="sibTrans" cxnId="{B29ABA77-91BE-4C26-BB71-3463C0B2EAAF}">
      <dgm:prSet/>
      <dgm:spPr/>
      <dgm:t>
        <a:bodyPr/>
        <a:lstStyle/>
        <a:p>
          <a:endParaRPr lang="ru-RU"/>
        </a:p>
      </dgm:t>
    </dgm:pt>
    <dgm:pt modelId="{DA08B26A-C128-44C8-BBFA-6ED108F0FA84}" type="pres">
      <dgm:prSet presAssocID="{AD06A8C6-F038-4928-B88C-0237651D2F6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73EA34D-AD65-4078-B91D-8B12185BE483}" type="pres">
      <dgm:prSet presAssocID="{1CFCA391-CF26-470E-8CF9-DABEC962F0B8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BFA03A-DD03-48A9-AEA8-12DDA49DDDAA}" type="pres">
      <dgm:prSet presAssocID="{B4AD3B61-9BD5-4C05-94AE-5006981C6EB4}" presName="sibTrans" presStyleCnt="0"/>
      <dgm:spPr/>
    </dgm:pt>
    <dgm:pt modelId="{0569B09C-ED55-4067-B4A6-9430EE818522}" type="pres">
      <dgm:prSet presAssocID="{B6CF8613-9588-496C-A75B-223FA159E9D9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CDCC56-47CE-4676-B312-F639B56A5915}" type="pres">
      <dgm:prSet presAssocID="{38172552-A07B-430B-9FDA-684A96AC69E0}" presName="sibTrans" presStyleCnt="0"/>
      <dgm:spPr/>
    </dgm:pt>
    <dgm:pt modelId="{AB65B3B0-7616-4A84-8A26-E1C274105FC6}" type="pres">
      <dgm:prSet presAssocID="{746F25F3-24C7-42FE-98CF-B7375FE38A16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B6109A-91DA-4F74-9A2A-675AE93618B6}" type="pres">
      <dgm:prSet presAssocID="{4D48CF22-F09C-49AF-9AD8-2751937DB6FF}" presName="sibTrans" presStyleCnt="0"/>
      <dgm:spPr/>
    </dgm:pt>
    <dgm:pt modelId="{8E524790-B425-4F4C-B2B2-75BCB4F8C10A}" type="pres">
      <dgm:prSet presAssocID="{47E6E71E-C605-476A-9147-805DBB0FFD95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04C9A0-DA88-4D77-A79F-CC7B9F9D907C}" type="pres">
      <dgm:prSet presAssocID="{5F1990EA-0545-4FAC-AD5C-F185FDD69D9A}" presName="sibTrans" presStyleCnt="0"/>
      <dgm:spPr/>
    </dgm:pt>
    <dgm:pt modelId="{8D6A9E35-610B-4731-88DB-53DAB73851E7}" type="pres">
      <dgm:prSet presAssocID="{B95ADE57-0878-48F4-A852-74163C2E144B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E34A2D1-ACC1-442B-B29B-F9B55033FECC}" srcId="{AD06A8C6-F038-4928-B88C-0237651D2F6E}" destId="{1CFCA391-CF26-470E-8CF9-DABEC962F0B8}" srcOrd="0" destOrd="0" parTransId="{F34D2956-5B72-4EED-9671-43335586BB58}" sibTransId="{B4AD3B61-9BD5-4C05-94AE-5006981C6EB4}"/>
    <dgm:cxn modelId="{3F3DDDF2-0228-4C06-9FCD-F9808EFA61E9}" type="presOf" srcId="{B95ADE57-0878-48F4-A852-74163C2E144B}" destId="{8D6A9E35-610B-4731-88DB-53DAB73851E7}" srcOrd="0" destOrd="0" presId="urn:microsoft.com/office/officeart/2005/8/layout/default"/>
    <dgm:cxn modelId="{44DF8376-5C60-440B-8A67-F051814FDE10}" srcId="{AD06A8C6-F038-4928-B88C-0237651D2F6E}" destId="{47E6E71E-C605-476A-9147-805DBB0FFD95}" srcOrd="3" destOrd="0" parTransId="{8A623D6D-69CD-4C91-8C52-0B64A1F9C62A}" sibTransId="{5F1990EA-0545-4FAC-AD5C-F185FDD69D9A}"/>
    <dgm:cxn modelId="{B98AE7FE-62FE-4C7D-857E-C16AF32FC628}" type="presOf" srcId="{746F25F3-24C7-42FE-98CF-B7375FE38A16}" destId="{AB65B3B0-7616-4A84-8A26-E1C274105FC6}" srcOrd="0" destOrd="0" presId="urn:microsoft.com/office/officeart/2005/8/layout/default"/>
    <dgm:cxn modelId="{748D85F7-ADF0-46DA-825E-3E0E9D1A8811}" type="presOf" srcId="{1CFCA391-CF26-470E-8CF9-DABEC962F0B8}" destId="{473EA34D-AD65-4078-B91D-8B12185BE483}" srcOrd="0" destOrd="0" presId="urn:microsoft.com/office/officeart/2005/8/layout/default"/>
    <dgm:cxn modelId="{E803AB99-1FBD-487C-9A38-32668324EE15}" type="presOf" srcId="{AD06A8C6-F038-4928-B88C-0237651D2F6E}" destId="{DA08B26A-C128-44C8-BBFA-6ED108F0FA84}" srcOrd="0" destOrd="0" presId="urn:microsoft.com/office/officeart/2005/8/layout/default"/>
    <dgm:cxn modelId="{B29ABA77-91BE-4C26-BB71-3463C0B2EAAF}" srcId="{AD06A8C6-F038-4928-B88C-0237651D2F6E}" destId="{B95ADE57-0878-48F4-A852-74163C2E144B}" srcOrd="4" destOrd="0" parTransId="{5DB4385A-A38B-4589-93A9-F02E75830669}" sibTransId="{92A60EF9-6D8C-4C1D-BC9B-64EE3A64EC6D}"/>
    <dgm:cxn modelId="{B7D9FA7B-D8E9-4CBD-8C13-D95101D7B571}" type="presOf" srcId="{47E6E71E-C605-476A-9147-805DBB0FFD95}" destId="{8E524790-B425-4F4C-B2B2-75BCB4F8C10A}" srcOrd="0" destOrd="0" presId="urn:microsoft.com/office/officeart/2005/8/layout/default"/>
    <dgm:cxn modelId="{204BAD1D-621B-43B5-AE51-61C344083675}" srcId="{AD06A8C6-F038-4928-B88C-0237651D2F6E}" destId="{746F25F3-24C7-42FE-98CF-B7375FE38A16}" srcOrd="2" destOrd="0" parTransId="{8CF10285-83AC-407B-BB0E-8D396514843B}" sibTransId="{4D48CF22-F09C-49AF-9AD8-2751937DB6FF}"/>
    <dgm:cxn modelId="{04006A1C-DB83-4AC4-8DAB-EE848D76C030}" srcId="{AD06A8C6-F038-4928-B88C-0237651D2F6E}" destId="{B6CF8613-9588-496C-A75B-223FA159E9D9}" srcOrd="1" destOrd="0" parTransId="{39C4BB5C-07C4-4120-8287-9932BECE384E}" sibTransId="{38172552-A07B-430B-9FDA-684A96AC69E0}"/>
    <dgm:cxn modelId="{6DC20EE9-520C-4FE6-81EB-34B193467FA2}" type="presOf" srcId="{B6CF8613-9588-496C-A75B-223FA159E9D9}" destId="{0569B09C-ED55-4067-B4A6-9430EE818522}" srcOrd="0" destOrd="0" presId="urn:microsoft.com/office/officeart/2005/8/layout/default"/>
    <dgm:cxn modelId="{1538D800-87FA-4C2E-878A-C900C6FE8B5C}" type="presParOf" srcId="{DA08B26A-C128-44C8-BBFA-6ED108F0FA84}" destId="{473EA34D-AD65-4078-B91D-8B12185BE483}" srcOrd="0" destOrd="0" presId="urn:microsoft.com/office/officeart/2005/8/layout/default"/>
    <dgm:cxn modelId="{7669BE9C-2624-4ED8-B46B-2A4289417258}" type="presParOf" srcId="{DA08B26A-C128-44C8-BBFA-6ED108F0FA84}" destId="{F7BFA03A-DD03-48A9-AEA8-12DDA49DDDAA}" srcOrd="1" destOrd="0" presId="urn:microsoft.com/office/officeart/2005/8/layout/default"/>
    <dgm:cxn modelId="{4678839E-36C1-47DC-81F6-0EFE37D561C6}" type="presParOf" srcId="{DA08B26A-C128-44C8-BBFA-6ED108F0FA84}" destId="{0569B09C-ED55-4067-B4A6-9430EE818522}" srcOrd="2" destOrd="0" presId="urn:microsoft.com/office/officeart/2005/8/layout/default"/>
    <dgm:cxn modelId="{5B659FF5-F5E2-45A8-8F6A-43507FBB4D72}" type="presParOf" srcId="{DA08B26A-C128-44C8-BBFA-6ED108F0FA84}" destId="{B4CDCC56-47CE-4676-B312-F639B56A5915}" srcOrd="3" destOrd="0" presId="urn:microsoft.com/office/officeart/2005/8/layout/default"/>
    <dgm:cxn modelId="{AE1AB5B5-BC20-470C-B0B0-6D7D3FFDB9AF}" type="presParOf" srcId="{DA08B26A-C128-44C8-BBFA-6ED108F0FA84}" destId="{AB65B3B0-7616-4A84-8A26-E1C274105FC6}" srcOrd="4" destOrd="0" presId="urn:microsoft.com/office/officeart/2005/8/layout/default"/>
    <dgm:cxn modelId="{F32BD97C-73A3-41BD-AB71-5F8334FDCD8E}" type="presParOf" srcId="{DA08B26A-C128-44C8-BBFA-6ED108F0FA84}" destId="{B5B6109A-91DA-4F74-9A2A-675AE93618B6}" srcOrd="5" destOrd="0" presId="urn:microsoft.com/office/officeart/2005/8/layout/default"/>
    <dgm:cxn modelId="{78195440-50C5-4F7B-9E74-98ADF6EE5DBE}" type="presParOf" srcId="{DA08B26A-C128-44C8-BBFA-6ED108F0FA84}" destId="{8E524790-B425-4F4C-B2B2-75BCB4F8C10A}" srcOrd="6" destOrd="0" presId="urn:microsoft.com/office/officeart/2005/8/layout/default"/>
    <dgm:cxn modelId="{7D3EED31-770C-431B-A651-DA0ED682477A}" type="presParOf" srcId="{DA08B26A-C128-44C8-BBFA-6ED108F0FA84}" destId="{6304C9A0-DA88-4D77-A79F-CC7B9F9D907C}" srcOrd="7" destOrd="0" presId="urn:microsoft.com/office/officeart/2005/8/layout/default"/>
    <dgm:cxn modelId="{CAD9F51D-BE4B-4CCF-A3B9-321FF3F081D3}" type="presParOf" srcId="{DA08B26A-C128-44C8-BBFA-6ED108F0FA84}" destId="{8D6A9E35-610B-4731-88DB-53DAB73851E7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FEE5A44-29DC-4AF4-8F3B-29A774722BBD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1E16A50-2189-406C-86E6-7ED203066341}">
      <dgm:prSet phldrT="[Текст]" custT="1"/>
      <dgm:spPr/>
      <dgm:t>
        <a:bodyPr/>
        <a:lstStyle/>
        <a:p>
          <a:pPr marL="252000" algn="l">
            <a:spcBef>
              <a:spcPts val="600"/>
            </a:spcBef>
            <a:spcAft>
              <a:spcPts val="0"/>
            </a:spcAft>
          </a:pPr>
          <a:r>
            <a:rPr lang="ru-RU" sz="1600" b="1" baseline="0" dirty="0" smtClean="0"/>
            <a:t>  открытый урок;</a:t>
          </a:r>
        </a:p>
        <a:p>
          <a:pPr marL="252000" algn="l">
            <a:spcBef>
              <a:spcPts val="600"/>
            </a:spcBef>
            <a:spcAft>
              <a:spcPts val="0"/>
            </a:spcAft>
          </a:pPr>
          <a:r>
            <a:rPr lang="ru-RU" sz="1600" b="1" baseline="0" dirty="0" smtClean="0"/>
            <a:t>  творческий  отчет ;           </a:t>
          </a:r>
        </a:p>
        <a:p>
          <a:pPr marL="252000" algn="l">
            <a:spcBef>
              <a:spcPts val="600"/>
            </a:spcBef>
            <a:spcAft>
              <a:spcPts val="0"/>
            </a:spcAft>
          </a:pPr>
          <a:r>
            <a:rPr lang="ru-RU" sz="1600" b="1" baseline="0" dirty="0" smtClean="0"/>
            <a:t>  работа  по  договорам со     школами ;           </a:t>
          </a:r>
        </a:p>
        <a:p>
          <a:pPr marL="252000" algn="l">
            <a:spcBef>
              <a:spcPts val="600"/>
            </a:spcBef>
            <a:spcAft>
              <a:spcPts val="0"/>
            </a:spcAft>
          </a:pPr>
          <a:r>
            <a:rPr lang="ru-RU" sz="1600" b="1" baseline="0" dirty="0" smtClean="0"/>
            <a:t>  методические  разработки ;          </a:t>
          </a:r>
        </a:p>
        <a:p>
          <a:pPr marL="252000" algn="l">
            <a:spcBef>
              <a:spcPts val="600"/>
            </a:spcBef>
            <a:spcAft>
              <a:spcPts val="0"/>
            </a:spcAft>
          </a:pPr>
          <a:r>
            <a:rPr lang="ru-RU" sz="1600" b="1" baseline="0" dirty="0" smtClean="0"/>
            <a:t>  дополнительные   общеобразовательные            </a:t>
          </a:r>
        </a:p>
        <a:p>
          <a:pPr marL="252000" algn="l">
            <a:spcBef>
              <a:spcPts val="600"/>
            </a:spcBef>
            <a:spcAft>
              <a:spcPts val="0"/>
            </a:spcAft>
          </a:pPr>
          <a:r>
            <a:rPr lang="ru-RU" sz="1600" b="1" baseline="0" dirty="0" smtClean="0"/>
            <a:t>  </a:t>
          </a:r>
          <a:r>
            <a:rPr lang="ru-RU" sz="1600" b="1" baseline="0" dirty="0" err="1" smtClean="0"/>
            <a:t>общеразвивающие</a:t>
          </a:r>
          <a:r>
            <a:rPr lang="ru-RU" sz="1600" b="1" baseline="0" dirty="0" smtClean="0"/>
            <a:t> программы;</a:t>
          </a:r>
        </a:p>
        <a:p>
          <a:pPr marL="252000" algn="l">
            <a:spcBef>
              <a:spcPts val="600"/>
            </a:spcBef>
            <a:spcAft>
              <a:spcPts val="0"/>
            </a:spcAft>
          </a:pPr>
          <a:r>
            <a:rPr lang="ru-RU" sz="1600" b="1" baseline="0" dirty="0" smtClean="0"/>
            <a:t>  воспитательные  программы</a:t>
          </a:r>
        </a:p>
        <a:p>
          <a:pPr marL="252000" algn="l">
            <a:spcBef>
              <a:spcPts val="600"/>
            </a:spcBef>
            <a:spcAft>
              <a:spcPts val="0"/>
            </a:spcAft>
          </a:pPr>
          <a:r>
            <a:rPr lang="ru-RU" sz="1600" b="1" baseline="0" dirty="0" smtClean="0"/>
            <a:t>  работа  в  каникулярное  время ;   </a:t>
          </a:r>
        </a:p>
        <a:p>
          <a:pPr marL="252000" algn="l">
            <a:spcBef>
              <a:spcPts val="600"/>
            </a:spcBef>
            <a:spcAft>
              <a:spcPts val="0"/>
            </a:spcAft>
          </a:pPr>
          <a:r>
            <a:rPr lang="ru-RU" sz="1600" b="1" baseline="0" dirty="0" smtClean="0"/>
            <a:t>  консультирование педагогов и  учащихся    </a:t>
          </a:r>
        </a:p>
        <a:p>
          <a:pPr marL="252000" algn="l">
            <a:spcBef>
              <a:spcPts val="600"/>
            </a:spcBef>
            <a:spcAft>
              <a:spcPts val="0"/>
            </a:spcAft>
          </a:pPr>
          <a:r>
            <a:rPr lang="ru-RU" sz="1600" b="1" baseline="0" dirty="0" smtClean="0"/>
            <a:t>  школ;</a:t>
          </a:r>
        </a:p>
        <a:p>
          <a:pPr marL="252000" algn="l">
            <a:spcBef>
              <a:spcPts val="600"/>
            </a:spcBef>
            <a:spcAft>
              <a:spcPts val="0"/>
            </a:spcAft>
          </a:pPr>
          <a:r>
            <a:rPr lang="ru-RU" sz="1600" b="1" baseline="0" dirty="0" smtClean="0"/>
            <a:t>  </a:t>
          </a:r>
          <a:endParaRPr lang="ru-RU" sz="1600" b="1" baseline="0" dirty="0"/>
        </a:p>
      </dgm:t>
    </dgm:pt>
    <dgm:pt modelId="{C6E967A6-71B0-449E-8732-BF951A08527E}" type="parTrans" cxnId="{579533A3-72EF-471D-BA32-020EE469DBA1}">
      <dgm:prSet/>
      <dgm:spPr/>
      <dgm:t>
        <a:bodyPr/>
        <a:lstStyle/>
        <a:p>
          <a:endParaRPr lang="ru-RU"/>
        </a:p>
      </dgm:t>
    </dgm:pt>
    <dgm:pt modelId="{3FB1A908-5269-48A7-AC8C-C4334DC404D4}" type="sibTrans" cxnId="{579533A3-72EF-471D-BA32-020EE469DBA1}">
      <dgm:prSet/>
      <dgm:spPr/>
      <dgm:t>
        <a:bodyPr/>
        <a:lstStyle/>
        <a:p>
          <a:endParaRPr lang="ru-RU"/>
        </a:p>
      </dgm:t>
    </dgm:pt>
    <dgm:pt modelId="{997F772D-0B92-4FCA-82CF-4ACEDC907665}">
      <dgm:prSet phldrT="[Текст]"/>
      <dgm:spPr/>
      <dgm:t>
        <a:bodyPr/>
        <a:lstStyle/>
        <a:p>
          <a:pPr algn="l"/>
          <a:r>
            <a:rPr lang="ru-RU" dirty="0" smtClean="0"/>
            <a:t>       фестивали детского творчества;</a:t>
          </a:r>
        </a:p>
        <a:p>
          <a:pPr algn="l"/>
          <a:r>
            <a:rPr lang="ru-RU" dirty="0" smtClean="0"/>
            <a:t>       конкурсы;</a:t>
          </a:r>
        </a:p>
        <a:p>
          <a:pPr algn="l"/>
          <a:r>
            <a:rPr lang="ru-RU" dirty="0" smtClean="0"/>
            <a:t>       выставки декоративно-прикладного             </a:t>
          </a:r>
        </a:p>
        <a:p>
          <a:pPr algn="l"/>
          <a:r>
            <a:rPr lang="ru-RU" dirty="0" smtClean="0"/>
            <a:t>       творчества</a:t>
          </a:r>
        </a:p>
        <a:p>
          <a:pPr algn="l"/>
          <a:r>
            <a:rPr lang="ru-RU" dirty="0" smtClean="0"/>
            <a:t>       концерты;</a:t>
          </a:r>
        </a:p>
        <a:p>
          <a:pPr algn="l"/>
          <a:r>
            <a:rPr lang="ru-RU" dirty="0" smtClean="0"/>
            <a:t>       организация встреч с ветеранами</a:t>
          </a:r>
        </a:p>
        <a:p>
          <a:pPr algn="l"/>
          <a:r>
            <a:rPr lang="ru-RU" dirty="0" smtClean="0"/>
            <a:t>       совместные  экспедиции;</a:t>
          </a:r>
        </a:p>
        <a:p>
          <a:pPr algn="l"/>
          <a:r>
            <a:rPr lang="ru-RU" dirty="0" smtClean="0"/>
            <a:t>       тематические  выставки;</a:t>
          </a:r>
        </a:p>
        <a:p>
          <a:pPr algn="l"/>
          <a:endParaRPr lang="ru-RU" dirty="0"/>
        </a:p>
      </dgm:t>
    </dgm:pt>
    <dgm:pt modelId="{4529F13F-69F5-4E7C-9C6D-3EF9066C7E7A}" type="parTrans" cxnId="{AECE180B-7275-4D6E-8077-BF0E1EF12EFC}">
      <dgm:prSet/>
      <dgm:spPr/>
      <dgm:t>
        <a:bodyPr/>
        <a:lstStyle/>
        <a:p>
          <a:endParaRPr lang="ru-RU"/>
        </a:p>
      </dgm:t>
    </dgm:pt>
    <dgm:pt modelId="{522E86D2-3070-44CA-996A-ACC4DE574BCA}" type="sibTrans" cxnId="{AECE180B-7275-4D6E-8077-BF0E1EF12EFC}">
      <dgm:prSet/>
      <dgm:spPr/>
      <dgm:t>
        <a:bodyPr/>
        <a:lstStyle/>
        <a:p>
          <a:endParaRPr lang="ru-RU"/>
        </a:p>
      </dgm:t>
    </dgm:pt>
    <dgm:pt modelId="{474C9953-45BC-45E3-8043-DF97B1A1D0A2}" type="pres">
      <dgm:prSet presAssocID="{FFEE5A44-29DC-4AF4-8F3B-29A774722BBD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9D745D4-773F-4551-B81E-ABC7F49DD73C}" type="pres">
      <dgm:prSet presAssocID="{31E16A50-2189-406C-86E6-7ED203066341}" presName="comp" presStyleCnt="0"/>
      <dgm:spPr/>
    </dgm:pt>
    <dgm:pt modelId="{F18A90D9-39F1-4EAA-9ADC-DE23C7ED7C4B}" type="pres">
      <dgm:prSet presAssocID="{31E16A50-2189-406C-86E6-7ED203066341}" presName="box" presStyleLbl="node1" presStyleIdx="0" presStyleCnt="2" custScaleY="171183" custLinFactNeighborX="-852" custLinFactNeighborY="-4547"/>
      <dgm:spPr/>
      <dgm:t>
        <a:bodyPr/>
        <a:lstStyle/>
        <a:p>
          <a:endParaRPr lang="ru-RU"/>
        </a:p>
      </dgm:t>
    </dgm:pt>
    <dgm:pt modelId="{9C63DEAF-E3B7-445E-8537-9864B01DA4F7}" type="pres">
      <dgm:prSet presAssocID="{31E16A50-2189-406C-86E6-7ED203066341}" presName="img" presStyleLbl="fgImgPlace1" presStyleIdx="0" presStyleCnt="2" custScaleX="124921" custScaleY="130133" custLinFactNeighborX="5467" custLinFactNeighborY="1428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DBD72275-E1B7-4987-BA28-6A797350733F}" type="pres">
      <dgm:prSet presAssocID="{31E16A50-2189-406C-86E6-7ED203066341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CD9BA9-C9E9-4894-86D0-F74D72C01AC4}" type="pres">
      <dgm:prSet presAssocID="{3FB1A908-5269-48A7-AC8C-C4334DC404D4}" presName="spacer" presStyleCnt="0"/>
      <dgm:spPr/>
    </dgm:pt>
    <dgm:pt modelId="{2F957F56-C6BF-410B-915E-BF3804406ABF}" type="pres">
      <dgm:prSet presAssocID="{997F772D-0B92-4FCA-82CF-4ACEDC907665}" presName="comp" presStyleCnt="0"/>
      <dgm:spPr/>
    </dgm:pt>
    <dgm:pt modelId="{E23CAC52-E2B2-47D9-9597-45F5629193CF}" type="pres">
      <dgm:prSet presAssocID="{997F772D-0B92-4FCA-82CF-4ACEDC907665}" presName="box" presStyleLbl="node1" presStyleIdx="1" presStyleCnt="2" custScaleY="161246" custLinFactNeighborX="-995" custLinFactNeighborY="-1011"/>
      <dgm:spPr/>
      <dgm:t>
        <a:bodyPr/>
        <a:lstStyle/>
        <a:p>
          <a:endParaRPr lang="ru-RU"/>
        </a:p>
      </dgm:t>
    </dgm:pt>
    <dgm:pt modelId="{1FC69DC6-EB0F-44DB-8675-4F250CA131E0}" type="pres">
      <dgm:prSet presAssocID="{997F772D-0B92-4FCA-82CF-4ACEDC907665}" presName="img" presStyleLbl="fgImgPlace1" presStyleIdx="1" presStyleCnt="2" custScaleX="128786" custScaleY="138432" custLinFactNeighborX="1460" custLinFactNeighborY="-1419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459FE820-6DEA-465F-B6DD-660C95FD8166}" type="pres">
      <dgm:prSet presAssocID="{997F772D-0B92-4FCA-82CF-4ACEDC907665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93516A5-D1D3-42EC-A454-DFD9A53FE8AD}" type="presOf" srcId="{FFEE5A44-29DC-4AF4-8F3B-29A774722BBD}" destId="{474C9953-45BC-45E3-8043-DF97B1A1D0A2}" srcOrd="0" destOrd="0" presId="urn:microsoft.com/office/officeart/2005/8/layout/vList4"/>
    <dgm:cxn modelId="{579533A3-72EF-471D-BA32-020EE469DBA1}" srcId="{FFEE5A44-29DC-4AF4-8F3B-29A774722BBD}" destId="{31E16A50-2189-406C-86E6-7ED203066341}" srcOrd="0" destOrd="0" parTransId="{C6E967A6-71B0-449E-8732-BF951A08527E}" sibTransId="{3FB1A908-5269-48A7-AC8C-C4334DC404D4}"/>
    <dgm:cxn modelId="{AECE180B-7275-4D6E-8077-BF0E1EF12EFC}" srcId="{FFEE5A44-29DC-4AF4-8F3B-29A774722BBD}" destId="{997F772D-0B92-4FCA-82CF-4ACEDC907665}" srcOrd="1" destOrd="0" parTransId="{4529F13F-69F5-4E7C-9C6D-3EF9066C7E7A}" sibTransId="{522E86D2-3070-44CA-996A-ACC4DE574BCA}"/>
    <dgm:cxn modelId="{47FE9649-9993-4B63-ACD8-1EC60847B90E}" type="presOf" srcId="{997F772D-0B92-4FCA-82CF-4ACEDC907665}" destId="{E23CAC52-E2B2-47D9-9597-45F5629193CF}" srcOrd="0" destOrd="0" presId="urn:microsoft.com/office/officeart/2005/8/layout/vList4"/>
    <dgm:cxn modelId="{0B7C7471-CBA1-46FC-A5FA-C789C77F2501}" type="presOf" srcId="{31E16A50-2189-406C-86E6-7ED203066341}" destId="{F18A90D9-39F1-4EAA-9ADC-DE23C7ED7C4B}" srcOrd="0" destOrd="0" presId="urn:microsoft.com/office/officeart/2005/8/layout/vList4"/>
    <dgm:cxn modelId="{E4948598-8C36-4A10-9889-CFABBE65A551}" type="presOf" srcId="{31E16A50-2189-406C-86E6-7ED203066341}" destId="{DBD72275-E1B7-4987-BA28-6A797350733F}" srcOrd="1" destOrd="0" presId="urn:microsoft.com/office/officeart/2005/8/layout/vList4"/>
    <dgm:cxn modelId="{95F07847-3BAC-43E0-8F40-E0123F3B5B74}" type="presOf" srcId="{997F772D-0B92-4FCA-82CF-4ACEDC907665}" destId="{459FE820-6DEA-465F-B6DD-660C95FD8166}" srcOrd="1" destOrd="0" presId="urn:microsoft.com/office/officeart/2005/8/layout/vList4"/>
    <dgm:cxn modelId="{7A940767-DEAC-4E0C-819E-E334216B12F1}" type="presParOf" srcId="{474C9953-45BC-45E3-8043-DF97B1A1D0A2}" destId="{09D745D4-773F-4551-B81E-ABC7F49DD73C}" srcOrd="0" destOrd="0" presId="urn:microsoft.com/office/officeart/2005/8/layout/vList4"/>
    <dgm:cxn modelId="{3C5E05C1-1271-4D90-BCA7-3F8027419858}" type="presParOf" srcId="{09D745D4-773F-4551-B81E-ABC7F49DD73C}" destId="{F18A90D9-39F1-4EAA-9ADC-DE23C7ED7C4B}" srcOrd="0" destOrd="0" presId="urn:microsoft.com/office/officeart/2005/8/layout/vList4"/>
    <dgm:cxn modelId="{4918B534-5C34-4AEB-B7C3-665557CA3917}" type="presParOf" srcId="{09D745D4-773F-4551-B81E-ABC7F49DD73C}" destId="{9C63DEAF-E3B7-445E-8537-9864B01DA4F7}" srcOrd="1" destOrd="0" presId="urn:microsoft.com/office/officeart/2005/8/layout/vList4"/>
    <dgm:cxn modelId="{54A64521-9855-49D4-9A6A-96AC3F8C6712}" type="presParOf" srcId="{09D745D4-773F-4551-B81E-ABC7F49DD73C}" destId="{DBD72275-E1B7-4987-BA28-6A797350733F}" srcOrd="2" destOrd="0" presId="urn:microsoft.com/office/officeart/2005/8/layout/vList4"/>
    <dgm:cxn modelId="{49D96DF5-208F-4C38-813E-22751B3DCDE4}" type="presParOf" srcId="{474C9953-45BC-45E3-8043-DF97B1A1D0A2}" destId="{1CCD9BA9-C9E9-4894-86D0-F74D72C01AC4}" srcOrd="1" destOrd="0" presId="urn:microsoft.com/office/officeart/2005/8/layout/vList4"/>
    <dgm:cxn modelId="{0310781C-66A3-4986-848A-80C30B1E8C1E}" type="presParOf" srcId="{474C9953-45BC-45E3-8043-DF97B1A1D0A2}" destId="{2F957F56-C6BF-410B-915E-BF3804406ABF}" srcOrd="2" destOrd="0" presId="urn:microsoft.com/office/officeart/2005/8/layout/vList4"/>
    <dgm:cxn modelId="{84F0F931-528C-4B63-8AA7-125AF6B4F35F}" type="presParOf" srcId="{2F957F56-C6BF-410B-915E-BF3804406ABF}" destId="{E23CAC52-E2B2-47D9-9597-45F5629193CF}" srcOrd="0" destOrd="0" presId="urn:microsoft.com/office/officeart/2005/8/layout/vList4"/>
    <dgm:cxn modelId="{55EBE1E1-1965-4191-8BE8-FD5943A1629C}" type="presParOf" srcId="{2F957F56-C6BF-410B-915E-BF3804406ABF}" destId="{1FC69DC6-EB0F-44DB-8675-4F250CA131E0}" srcOrd="1" destOrd="0" presId="urn:microsoft.com/office/officeart/2005/8/layout/vList4"/>
    <dgm:cxn modelId="{31B51D76-9D3A-4169-8839-6CF7DB827543}" type="presParOf" srcId="{2F957F56-C6BF-410B-915E-BF3804406ABF}" destId="{459FE820-6DEA-465F-B6DD-660C95FD8166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239D272-E01F-4F67-9D21-57AC6D411C94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1218A6F-0629-4F5A-912A-1DF5A345AFEA}">
      <dgm:prSet phldrT="[Текст]"/>
      <dgm:spPr/>
      <dgm:t>
        <a:bodyPr/>
        <a:lstStyle/>
        <a:p>
          <a:pPr algn="ctr"/>
          <a:r>
            <a:rPr lang="ru-RU" dirty="0" smtClean="0"/>
            <a:t> </a:t>
          </a:r>
          <a:r>
            <a:rPr lang="ru-RU" dirty="0" smtClean="0"/>
            <a:t>учебные  занятия</a:t>
          </a:r>
          <a:r>
            <a:rPr lang="ru-RU" dirty="0" smtClean="0"/>
            <a:t>; </a:t>
          </a:r>
        </a:p>
        <a:p>
          <a:pPr algn="ctr"/>
          <a:r>
            <a:rPr lang="ru-RU" dirty="0" smtClean="0"/>
            <a:t> соревнования;</a:t>
          </a:r>
        </a:p>
        <a:p>
          <a:pPr algn="ctr"/>
          <a:r>
            <a:rPr lang="ru-RU" dirty="0" smtClean="0"/>
            <a:t>         тематические  вечера;</a:t>
          </a:r>
        </a:p>
        <a:p>
          <a:pPr algn="ctr"/>
          <a:r>
            <a:rPr lang="ru-RU" dirty="0" smtClean="0"/>
            <a:t>   трудовые  акции;</a:t>
          </a:r>
        </a:p>
        <a:p>
          <a:pPr algn="ctr"/>
          <a:r>
            <a:rPr lang="ru-RU" dirty="0" smtClean="0"/>
            <a:t>              учебно-тренировочные  </a:t>
          </a:r>
        </a:p>
        <a:p>
          <a:pPr algn="ctr"/>
          <a:r>
            <a:rPr lang="ru-RU" dirty="0" smtClean="0"/>
            <a:t>сборы</a:t>
          </a:r>
          <a:endParaRPr lang="ru-RU" dirty="0"/>
        </a:p>
      </dgm:t>
    </dgm:pt>
    <dgm:pt modelId="{EDED1E71-2A2B-4E28-92B6-BB8CE85E4439}" type="parTrans" cxnId="{5AC89337-F9E7-48B8-8808-179688AAC6A4}">
      <dgm:prSet/>
      <dgm:spPr/>
      <dgm:t>
        <a:bodyPr/>
        <a:lstStyle/>
        <a:p>
          <a:endParaRPr lang="ru-RU"/>
        </a:p>
      </dgm:t>
    </dgm:pt>
    <dgm:pt modelId="{3C959012-6166-4BE1-9722-AB29D9A240BB}" type="sibTrans" cxnId="{5AC89337-F9E7-48B8-8808-179688AAC6A4}">
      <dgm:prSet/>
      <dgm:spPr/>
      <dgm:t>
        <a:bodyPr/>
        <a:lstStyle/>
        <a:p>
          <a:endParaRPr lang="ru-RU"/>
        </a:p>
      </dgm:t>
    </dgm:pt>
    <dgm:pt modelId="{EC1A3D22-16E5-4E35-95A6-7EE1A7F6E66A}">
      <dgm:prSet phldrT="[Текст]"/>
      <dgm:spPr/>
      <dgm:t>
        <a:bodyPr/>
        <a:lstStyle/>
        <a:p>
          <a:pPr algn="l"/>
          <a:endParaRPr lang="ru-RU" dirty="0"/>
        </a:p>
      </dgm:t>
    </dgm:pt>
    <dgm:pt modelId="{A701C291-C83B-4BCF-9016-C052753E98FE}" type="sibTrans" cxnId="{B736575D-1D5B-459E-A308-31E3074850B2}">
      <dgm:prSet/>
      <dgm:spPr/>
      <dgm:t>
        <a:bodyPr/>
        <a:lstStyle/>
        <a:p>
          <a:endParaRPr lang="ru-RU"/>
        </a:p>
      </dgm:t>
    </dgm:pt>
    <dgm:pt modelId="{A4730755-9A92-464F-A430-A78680249631}" type="parTrans" cxnId="{B736575D-1D5B-459E-A308-31E3074850B2}">
      <dgm:prSet/>
      <dgm:spPr/>
      <dgm:t>
        <a:bodyPr/>
        <a:lstStyle/>
        <a:p>
          <a:endParaRPr lang="ru-RU"/>
        </a:p>
      </dgm:t>
    </dgm:pt>
    <dgm:pt modelId="{AA4EEE8E-9BDB-411D-A692-39BAD8CA61BC}" type="pres">
      <dgm:prSet presAssocID="{F239D272-E01F-4F67-9D21-57AC6D411C94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2B5FCB5-5631-4426-9126-1FCA3334F3B0}" type="pres">
      <dgm:prSet presAssocID="{C1218A6F-0629-4F5A-912A-1DF5A345AFEA}" presName="comp" presStyleCnt="0"/>
      <dgm:spPr/>
    </dgm:pt>
    <dgm:pt modelId="{B1BC9714-2D14-4D92-8DD4-B6C82FD0F3A3}" type="pres">
      <dgm:prSet presAssocID="{C1218A6F-0629-4F5A-912A-1DF5A345AFEA}" presName="box" presStyleLbl="node1" presStyleIdx="0" presStyleCnt="2" custLinFactNeighborX="-793" custLinFactNeighborY="815"/>
      <dgm:spPr/>
      <dgm:t>
        <a:bodyPr/>
        <a:lstStyle/>
        <a:p>
          <a:endParaRPr lang="ru-RU"/>
        </a:p>
      </dgm:t>
    </dgm:pt>
    <dgm:pt modelId="{3FB40341-D72C-40A2-85F8-CF60B5158832}" type="pres">
      <dgm:prSet presAssocID="{C1218A6F-0629-4F5A-912A-1DF5A345AFEA}" presName="img" presStyleLbl="fgImgPlace1" presStyleIdx="0" presStyleCnt="2" custFlipVert="1" custFlipHor="1" custScaleX="139808" custScaleY="95394" custLinFactNeighborX="13822" custLinFactNeighborY="-217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CFE6624B-87D7-42CA-8934-0631930E477E}" type="pres">
      <dgm:prSet presAssocID="{C1218A6F-0629-4F5A-912A-1DF5A345AFEA}" presName="text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5F258FE-BA6A-45D9-8B76-8FA6D8873137}" type="pres">
      <dgm:prSet presAssocID="{3C959012-6166-4BE1-9722-AB29D9A240BB}" presName="spacer" presStyleCnt="0"/>
      <dgm:spPr/>
    </dgm:pt>
    <dgm:pt modelId="{24DE52E5-200F-45DB-A5D7-CA9410CB275B}" type="pres">
      <dgm:prSet presAssocID="{EC1A3D22-16E5-4E35-95A6-7EE1A7F6E66A}" presName="comp" presStyleCnt="0"/>
      <dgm:spPr/>
    </dgm:pt>
    <dgm:pt modelId="{3A2EE01E-B228-492A-BDDE-EE159B8B2390}" type="pres">
      <dgm:prSet presAssocID="{EC1A3D22-16E5-4E35-95A6-7EE1A7F6E66A}" presName="box" presStyleLbl="node1" presStyleIdx="1" presStyleCnt="2" custLinFactNeighborX="11405" custLinFactNeighborY="28522"/>
      <dgm:spPr/>
      <dgm:t>
        <a:bodyPr/>
        <a:lstStyle/>
        <a:p>
          <a:endParaRPr lang="ru-RU"/>
        </a:p>
      </dgm:t>
    </dgm:pt>
    <dgm:pt modelId="{B3E6FFA2-270B-4A43-9915-AFC0B4577812}" type="pres">
      <dgm:prSet presAssocID="{EC1A3D22-16E5-4E35-95A6-7EE1A7F6E66A}" presName="img" presStyleLbl="fgImgPlace1" presStyleIdx="1" presStyleCnt="2" custScaleX="194903" custScaleY="114003" custLinFactX="94917" custLinFactNeighborX="100000" custLinFactNeighborY="2240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08600A9D-256E-48A5-AEF8-1398303341C7}" type="pres">
      <dgm:prSet presAssocID="{EC1A3D22-16E5-4E35-95A6-7EE1A7F6E66A}" presName="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AB6E730-0AA5-420F-9497-9319EFA6C30A}" type="presOf" srcId="{EC1A3D22-16E5-4E35-95A6-7EE1A7F6E66A}" destId="{3A2EE01E-B228-492A-BDDE-EE159B8B2390}" srcOrd="0" destOrd="0" presId="urn:microsoft.com/office/officeart/2005/8/layout/vList4"/>
    <dgm:cxn modelId="{B736575D-1D5B-459E-A308-31E3074850B2}" srcId="{F239D272-E01F-4F67-9D21-57AC6D411C94}" destId="{EC1A3D22-16E5-4E35-95A6-7EE1A7F6E66A}" srcOrd="1" destOrd="0" parTransId="{A4730755-9A92-464F-A430-A78680249631}" sibTransId="{A701C291-C83B-4BCF-9016-C052753E98FE}"/>
    <dgm:cxn modelId="{1C9235DB-1BC0-4072-AAB5-4297999102AB}" type="presOf" srcId="{EC1A3D22-16E5-4E35-95A6-7EE1A7F6E66A}" destId="{08600A9D-256E-48A5-AEF8-1398303341C7}" srcOrd="1" destOrd="0" presId="urn:microsoft.com/office/officeart/2005/8/layout/vList4"/>
    <dgm:cxn modelId="{5AC89337-F9E7-48B8-8808-179688AAC6A4}" srcId="{F239D272-E01F-4F67-9D21-57AC6D411C94}" destId="{C1218A6F-0629-4F5A-912A-1DF5A345AFEA}" srcOrd="0" destOrd="0" parTransId="{EDED1E71-2A2B-4E28-92B6-BB8CE85E4439}" sibTransId="{3C959012-6166-4BE1-9722-AB29D9A240BB}"/>
    <dgm:cxn modelId="{854321D2-00C5-4775-8C8B-47D8ED850687}" type="presOf" srcId="{C1218A6F-0629-4F5A-912A-1DF5A345AFEA}" destId="{B1BC9714-2D14-4D92-8DD4-B6C82FD0F3A3}" srcOrd="0" destOrd="0" presId="urn:microsoft.com/office/officeart/2005/8/layout/vList4"/>
    <dgm:cxn modelId="{88D3EE7F-DE39-4607-BC2C-50182D5DEAD0}" type="presOf" srcId="{C1218A6F-0629-4F5A-912A-1DF5A345AFEA}" destId="{CFE6624B-87D7-42CA-8934-0631930E477E}" srcOrd="1" destOrd="0" presId="urn:microsoft.com/office/officeart/2005/8/layout/vList4"/>
    <dgm:cxn modelId="{0D17A306-5E93-42D1-9BB7-1389E2382D24}" type="presOf" srcId="{F239D272-E01F-4F67-9D21-57AC6D411C94}" destId="{AA4EEE8E-9BDB-411D-A692-39BAD8CA61BC}" srcOrd="0" destOrd="0" presId="urn:microsoft.com/office/officeart/2005/8/layout/vList4"/>
    <dgm:cxn modelId="{03A0820B-F4D8-4777-953A-CA2557CD2208}" type="presParOf" srcId="{AA4EEE8E-9BDB-411D-A692-39BAD8CA61BC}" destId="{32B5FCB5-5631-4426-9126-1FCA3334F3B0}" srcOrd="0" destOrd="0" presId="urn:microsoft.com/office/officeart/2005/8/layout/vList4"/>
    <dgm:cxn modelId="{02667CCA-401A-4C1E-A163-3340AB3F45BF}" type="presParOf" srcId="{32B5FCB5-5631-4426-9126-1FCA3334F3B0}" destId="{B1BC9714-2D14-4D92-8DD4-B6C82FD0F3A3}" srcOrd="0" destOrd="0" presId="urn:microsoft.com/office/officeart/2005/8/layout/vList4"/>
    <dgm:cxn modelId="{DD99CE6B-9121-401F-8E29-4A31E53ACF11}" type="presParOf" srcId="{32B5FCB5-5631-4426-9126-1FCA3334F3B0}" destId="{3FB40341-D72C-40A2-85F8-CF60B5158832}" srcOrd="1" destOrd="0" presId="urn:microsoft.com/office/officeart/2005/8/layout/vList4"/>
    <dgm:cxn modelId="{4A4B07E2-4F64-4AF2-9AAC-DCD211DDD8FB}" type="presParOf" srcId="{32B5FCB5-5631-4426-9126-1FCA3334F3B0}" destId="{CFE6624B-87D7-42CA-8934-0631930E477E}" srcOrd="2" destOrd="0" presId="urn:microsoft.com/office/officeart/2005/8/layout/vList4"/>
    <dgm:cxn modelId="{C1A9789F-B02A-4FF0-9AF9-75E36CB1226F}" type="presParOf" srcId="{AA4EEE8E-9BDB-411D-A692-39BAD8CA61BC}" destId="{B5F258FE-BA6A-45D9-8B76-8FA6D8873137}" srcOrd="1" destOrd="0" presId="urn:microsoft.com/office/officeart/2005/8/layout/vList4"/>
    <dgm:cxn modelId="{BB0925FB-4D32-43B8-A7E9-68D72462D493}" type="presParOf" srcId="{AA4EEE8E-9BDB-411D-A692-39BAD8CA61BC}" destId="{24DE52E5-200F-45DB-A5D7-CA9410CB275B}" srcOrd="2" destOrd="0" presId="urn:microsoft.com/office/officeart/2005/8/layout/vList4"/>
    <dgm:cxn modelId="{73083F21-9E17-4288-BF11-9C393AB32622}" type="presParOf" srcId="{24DE52E5-200F-45DB-A5D7-CA9410CB275B}" destId="{3A2EE01E-B228-492A-BDDE-EE159B8B2390}" srcOrd="0" destOrd="0" presId="urn:microsoft.com/office/officeart/2005/8/layout/vList4"/>
    <dgm:cxn modelId="{DD3B929D-9EA5-4AA0-8393-0587B9BCFD6A}" type="presParOf" srcId="{24DE52E5-200F-45DB-A5D7-CA9410CB275B}" destId="{B3E6FFA2-270B-4A43-9915-AFC0B4577812}" srcOrd="1" destOrd="0" presId="urn:microsoft.com/office/officeart/2005/8/layout/vList4"/>
    <dgm:cxn modelId="{357A60E5-3AF9-466B-9AFC-C328E8723EC4}" type="presParOf" srcId="{24DE52E5-200F-45DB-A5D7-CA9410CB275B}" destId="{08600A9D-256E-48A5-AEF8-1398303341C7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E9C1AC2-DCE7-41B3-970F-D74D32F36CE5}">
      <dsp:nvSpPr>
        <dsp:cNvPr id="0" name=""/>
        <dsp:cNvSpPr/>
      </dsp:nvSpPr>
      <dsp:spPr>
        <a:xfrm>
          <a:off x="3270154" y="1918137"/>
          <a:ext cx="2023267" cy="2029158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4000"/>
              </a:schemeClr>
            </a:gs>
            <a:gs pos="49000">
              <a:schemeClr val="accent1">
                <a:hueOff val="0"/>
                <a:satOff val="0"/>
                <a:lumOff val="0"/>
                <a:alphaOff val="0"/>
                <a:tint val="96000"/>
                <a:shade val="84000"/>
                <a:satMod val="11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shade val="55000"/>
                <a:satMod val="15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98000"/>
                <a:shade val="90000"/>
                <a:sat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  Центр   внешкольной   работы</a:t>
          </a:r>
          <a:endParaRPr lang="ru-RU" sz="1800" kern="1200" dirty="0"/>
        </a:p>
      </dsp:txBody>
      <dsp:txXfrm>
        <a:off x="3270154" y="1918137"/>
        <a:ext cx="2023267" cy="2029158"/>
      </dsp:txXfrm>
    </dsp:sp>
    <dsp:sp modelId="{9A5531BF-B43B-4844-B7DD-40943BE3C25D}">
      <dsp:nvSpPr>
        <dsp:cNvPr id="0" name=""/>
        <dsp:cNvSpPr/>
      </dsp:nvSpPr>
      <dsp:spPr>
        <a:xfrm rot="16158321">
          <a:off x="4113831" y="1401964"/>
          <a:ext cx="304555" cy="47514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74000"/>
              </a:schemeClr>
            </a:gs>
            <a:gs pos="49000">
              <a:schemeClr val="accent1">
                <a:tint val="60000"/>
                <a:hueOff val="0"/>
                <a:satOff val="0"/>
                <a:lumOff val="0"/>
                <a:alphaOff val="0"/>
                <a:tint val="96000"/>
                <a:shade val="84000"/>
                <a:satMod val="110000"/>
              </a:schemeClr>
            </a:gs>
            <a:gs pos="49100">
              <a:schemeClr val="accent1">
                <a:tint val="60000"/>
                <a:hueOff val="0"/>
                <a:satOff val="0"/>
                <a:lumOff val="0"/>
                <a:alphaOff val="0"/>
                <a:shade val="55000"/>
                <a:satMod val="150000"/>
              </a:schemeClr>
            </a:gs>
            <a:gs pos="92000">
              <a:schemeClr val="accent1">
                <a:tint val="60000"/>
                <a:hueOff val="0"/>
                <a:satOff val="0"/>
                <a:lumOff val="0"/>
                <a:alphaOff val="0"/>
                <a:tint val="98000"/>
                <a:shade val="90000"/>
                <a:satMod val="128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tint val="60000"/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16158321">
        <a:off x="4113831" y="1401964"/>
        <a:ext cx="304555" cy="475141"/>
      </dsp:txXfrm>
    </dsp:sp>
    <dsp:sp modelId="{7FAFC14A-87A5-4BC2-81B5-FDC92068383D}">
      <dsp:nvSpPr>
        <dsp:cNvPr id="0" name=""/>
        <dsp:cNvSpPr/>
      </dsp:nvSpPr>
      <dsp:spPr>
        <a:xfrm>
          <a:off x="3528390" y="-8"/>
          <a:ext cx="1451971" cy="134367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4000"/>
              </a:schemeClr>
            </a:gs>
            <a:gs pos="49000">
              <a:schemeClr val="accent1">
                <a:hueOff val="0"/>
                <a:satOff val="0"/>
                <a:lumOff val="0"/>
                <a:alphaOff val="0"/>
                <a:tint val="96000"/>
                <a:shade val="84000"/>
                <a:satMod val="11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shade val="55000"/>
                <a:satMod val="15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98000"/>
                <a:shade val="90000"/>
                <a:sat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b="1" kern="1200" dirty="0" smtClean="0"/>
            <a:t>Администрация муниципального района </a:t>
          </a:r>
          <a:r>
            <a:rPr lang="ru-RU" sz="1000" b="1" kern="1200" dirty="0" err="1" smtClean="0"/>
            <a:t>Богатовский</a:t>
          </a:r>
          <a:r>
            <a:rPr lang="ru-RU" sz="1000" b="1" kern="1200" dirty="0" smtClean="0"/>
            <a:t> Самарской области</a:t>
          </a:r>
          <a:endParaRPr lang="ru-RU" sz="1000" kern="1200" dirty="0"/>
        </a:p>
      </dsp:txBody>
      <dsp:txXfrm>
        <a:off x="3528390" y="-8"/>
        <a:ext cx="1451971" cy="1343671"/>
      </dsp:txXfrm>
    </dsp:sp>
    <dsp:sp modelId="{30869B32-F6AC-46C7-A4BA-3E35A75E7825}">
      <dsp:nvSpPr>
        <dsp:cNvPr id="0" name=""/>
        <dsp:cNvSpPr/>
      </dsp:nvSpPr>
      <dsp:spPr>
        <a:xfrm rot="18358497">
          <a:off x="4898716" y="1450315"/>
          <a:ext cx="573325" cy="47514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74000"/>
              </a:schemeClr>
            </a:gs>
            <a:gs pos="49000">
              <a:schemeClr val="accent1">
                <a:tint val="60000"/>
                <a:hueOff val="0"/>
                <a:satOff val="0"/>
                <a:lumOff val="0"/>
                <a:alphaOff val="0"/>
                <a:tint val="96000"/>
                <a:shade val="84000"/>
                <a:satMod val="110000"/>
              </a:schemeClr>
            </a:gs>
            <a:gs pos="49100">
              <a:schemeClr val="accent1">
                <a:tint val="60000"/>
                <a:hueOff val="0"/>
                <a:satOff val="0"/>
                <a:lumOff val="0"/>
                <a:alphaOff val="0"/>
                <a:shade val="55000"/>
                <a:satMod val="150000"/>
              </a:schemeClr>
            </a:gs>
            <a:gs pos="92000">
              <a:schemeClr val="accent1">
                <a:tint val="60000"/>
                <a:hueOff val="0"/>
                <a:satOff val="0"/>
                <a:lumOff val="0"/>
                <a:alphaOff val="0"/>
                <a:tint val="98000"/>
                <a:shade val="90000"/>
                <a:satMod val="128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tint val="60000"/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18358497">
        <a:off x="4898716" y="1450315"/>
        <a:ext cx="573325" cy="475141"/>
      </dsp:txXfrm>
    </dsp:sp>
    <dsp:sp modelId="{7775C5E6-5BB1-448D-B089-76678D015C19}">
      <dsp:nvSpPr>
        <dsp:cNvPr id="0" name=""/>
        <dsp:cNvSpPr/>
      </dsp:nvSpPr>
      <dsp:spPr>
        <a:xfrm>
          <a:off x="5229540" y="81198"/>
          <a:ext cx="1322394" cy="1269902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4000"/>
              </a:schemeClr>
            </a:gs>
            <a:gs pos="49000">
              <a:schemeClr val="accent1">
                <a:hueOff val="0"/>
                <a:satOff val="0"/>
                <a:lumOff val="0"/>
                <a:alphaOff val="0"/>
                <a:tint val="96000"/>
                <a:shade val="84000"/>
                <a:satMod val="11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shade val="55000"/>
                <a:satMod val="15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98000"/>
                <a:shade val="90000"/>
                <a:sat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МО районный Центр социальной помощи семье и детям</a:t>
          </a:r>
          <a:endParaRPr lang="ru-RU" sz="1100" kern="1200" dirty="0"/>
        </a:p>
      </dsp:txBody>
      <dsp:txXfrm>
        <a:off x="5229540" y="81198"/>
        <a:ext cx="1322394" cy="1269902"/>
      </dsp:txXfrm>
    </dsp:sp>
    <dsp:sp modelId="{35A07446-1F3D-48CB-8878-0340F789F9A8}">
      <dsp:nvSpPr>
        <dsp:cNvPr id="0" name=""/>
        <dsp:cNvSpPr/>
      </dsp:nvSpPr>
      <dsp:spPr>
        <a:xfrm rot="21587112">
          <a:off x="5646837" y="2688432"/>
          <a:ext cx="851439" cy="47514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74000"/>
              </a:schemeClr>
            </a:gs>
            <a:gs pos="49000">
              <a:schemeClr val="accent1">
                <a:tint val="60000"/>
                <a:hueOff val="0"/>
                <a:satOff val="0"/>
                <a:lumOff val="0"/>
                <a:alphaOff val="0"/>
                <a:tint val="96000"/>
                <a:shade val="84000"/>
                <a:satMod val="110000"/>
              </a:schemeClr>
            </a:gs>
            <a:gs pos="49100">
              <a:schemeClr val="accent1">
                <a:tint val="60000"/>
                <a:hueOff val="0"/>
                <a:satOff val="0"/>
                <a:lumOff val="0"/>
                <a:alphaOff val="0"/>
                <a:shade val="55000"/>
                <a:satMod val="150000"/>
              </a:schemeClr>
            </a:gs>
            <a:gs pos="92000">
              <a:schemeClr val="accent1">
                <a:tint val="60000"/>
                <a:hueOff val="0"/>
                <a:satOff val="0"/>
                <a:lumOff val="0"/>
                <a:alphaOff val="0"/>
                <a:tint val="98000"/>
                <a:shade val="90000"/>
                <a:satMod val="128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tint val="60000"/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21587112">
        <a:off x="5646837" y="2688432"/>
        <a:ext cx="851439" cy="475141"/>
      </dsp:txXfrm>
    </dsp:sp>
    <dsp:sp modelId="{AAB56356-C7A3-44F6-B3EA-0799D8915154}">
      <dsp:nvSpPr>
        <dsp:cNvPr id="0" name=""/>
        <dsp:cNvSpPr/>
      </dsp:nvSpPr>
      <dsp:spPr>
        <a:xfrm>
          <a:off x="6899889" y="2262839"/>
          <a:ext cx="1275742" cy="131534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4000"/>
              </a:schemeClr>
            </a:gs>
            <a:gs pos="49000">
              <a:schemeClr val="accent1">
                <a:hueOff val="0"/>
                <a:satOff val="0"/>
                <a:lumOff val="0"/>
                <a:alphaOff val="0"/>
                <a:tint val="96000"/>
                <a:shade val="84000"/>
                <a:satMod val="11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shade val="55000"/>
                <a:satMod val="15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98000"/>
                <a:shade val="90000"/>
                <a:sat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Редакция газеты «Красное знамя»</a:t>
          </a:r>
          <a:endParaRPr lang="ru-RU" sz="1100" kern="1200" dirty="0"/>
        </a:p>
      </dsp:txBody>
      <dsp:txXfrm>
        <a:off x="6899889" y="2262839"/>
        <a:ext cx="1275742" cy="1315341"/>
      </dsp:txXfrm>
    </dsp:sp>
    <dsp:sp modelId="{8226AC77-E2B0-45B9-9B6B-FE9D491AF41F}">
      <dsp:nvSpPr>
        <dsp:cNvPr id="0" name=""/>
        <dsp:cNvSpPr/>
      </dsp:nvSpPr>
      <dsp:spPr>
        <a:xfrm rot="1745829">
          <a:off x="5471108" y="3640078"/>
          <a:ext cx="1017173" cy="47514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74000"/>
              </a:schemeClr>
            </a:gs>
            <a:gs pos="49000">
              <a:schemeClr val="accent1">
                <a:tint val="60000"/>
                <a:hueOff val="0"/>
                <a:satOff val="0"/>
                <a:lumOff val="0"/>
                <a:alphaOff val="0"/>
                <a:tint val="96000"/>
                <a:shade val="84000"/>
                <a:satMod val="110000"/>
              </a:schemeClr>
            </a:gs>
            <a:gs pos="49100">
              <a:schemeClr val="accent1">
                <a:tint val="60000"/>
                <a:hueOff val="0"/>
                <a:satOff val="0"/>
                <a:lumOff val="0"/>
                <a:alphaOff val="0"/>
                <a:shade val="55000"/>
                <a:satMod val="150000"/>
              </a:schemeClr>
            </a:gs>
            <a:gs pos="92000">
              <a:schemeClr val="accent1">
                <a:tint val="60000"/>
                <a:hueOff val="0"/>
                <a:satOff val="0"/>
                <a:lumOff val="0"/>
                <a:alphaOff val="0"/>
                <a:tint val="98000"/>
                <a:shade val="90000"/>
                <a:satMod val="128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tint val="60000"/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1745829">
        <a:off x="5471108" y="3640078"/>
        <a:ext cx="1017173" cy="475141"/>
      </dsp:txXfrm>
    </dsp:sp>
    <dsp:sp modelId="{E34C225E-4234-4047-BB1F-8452DE1213A3}">
      <dsp:nvSpPr>
        <dsp:cNvPr id="0" name=""/>
        <dsp:cNvSpPr/>
      </dsp:nvSpPr>
      <dsp:spPr>
        <a:xfrm>
          <a:off x="6756999" y="4008472"/>
          <a:ext cx="1365212" cy="1363314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4000"/>
              </a:schemeClr>
            </a:gs>
            <a:gs pos="49000">
              <a:schemeClr val="accent1">
                <a:hueOff val="0"/>
                <a:satOff val="0"/>
                <a:lumOff val="0"/>
                <a:alphaOff val="0"/>
                <a:tint val="96000"/>
                <a:shade val="84000"/>
                <a:satMod val="11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shade val="55000"/>
                <a:satMod val="15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98000"/>
                <a:shade val="90000"/>
                <a:sat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Районное отделение Всероссийского общества инвалидов</a:t>
          </a:r>
          <a:endParaRPr lang="ru-RU" sz="1100" kern="1200" dirty="0"/>
        </a:p>
      </dsp:txBody>
      <dsp:txXfrm>
        <a:off x="6756999" y="4008472"/>
        <a:ext cx="1365212" cy="1363314"/>
      </dsp:txXfrm>
    </dsp:sp>
    <dsp:sp modelId="{9C5E5D0F-16B3-42DB-8E7D-18025600C131}">
      <dsp:nvSpPr>
        <dsp:cNvPr id="0" name=""/>
        <dsp:cNvSpPr/>
      </dsp:nvSpPr>
      <dsp:spPr>
        <a:xfrm rot="3195036">
          <a:off x="4913200" y="3893101"/>
          <a:ext cx="526248" cy="47514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74000"/>
              </a:schemeClr>
            </a:gs>
            <a:gs pos="49000">
              <a:schemeClr val="accent1">
                <a:tint val="60000"/>
                <a:hueOff val="0"/>
                <a:satOff val="0"/>
                <a:lumOff val="0"/>
                <a:alphaOff val="0"/>
                <a:tint val="96000"/>
                <a:shade val="84000"/>
                <a:satMod val="110000"/>
              </a:schemeClr>
            </a:gs>
            <a:gs pos="49100">
              <a:schemeClr val="accent1">
                <a:tint val="60000"/>
                <a:hueOff val="0"/>
                <a:satOff val="0"/>
                <a:lumOff val="0"/>
                <a:alphaOff val="0"/>
                <a:shade val="55000"/>
                <a:satMod val="150000"/>
              </a:schemeClr>
            </a:gs>
            <a:gs pos="92000">
              <a:schemeClr val="accent1">
                <a:tint val="60000"/>
                <a:hueOff val="0"/>
                <a:satOff val="0"/>
                <a:lumOff val="0"/>
                <a:alphaOff val="0"/>
                <a:tint val="98000"/>
                <a:shade val="90000"/>
                <a:satMod val="128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tint val="60000"/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3195036">
        <a:off x="4913200" y="3893101"/>
        <a:ext cx="526248" cy="475141"/>
      </dsp:txXfrm>
    </dsp:sp>
    <dsp:sp modelId="{DA50B297-F2A7-430F-96A9-FF71D65B3F1B}">
      <dsp:nvSpPr>
        <dsp:cNvPr id="0" name=""/>
        <dsp:cNvSpPr/>
      </dsp:nvSpPr>
      <dsp:spPr>
        <a:xfrm>
          <a:off x="5219499" y="4389284"/>
          <a:ext cx="1366014" cy="1427770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4000"/>
              </a:schemeClr>
            </a:gs>
            <a:gs pos="49000">
              <a:schemeClr val="accent1">
                <a:hueOff val="0"/>
                <a:satOff val="0"/>
                <a:lumOff val="0"/>
                <a:alphaOff val="0"/>
                <a:tint val="96000"/>
                <a:shade val="84000"/>
                <a:satMod val="11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shade val="55000"/>
                <a:satMod val="15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98000"/>
                <a:shade val="90000"/>
                <a:sat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Районный дом культуры</a:t>
          </a:r>
          <a:endParaRPr lang="ru-RU" sz="1100" b="1" kern="1200" dirty="0"/>
        </a:p>
      </dsp:txBody>
      <dsp:txXfrm>
        <a:off x="5219499" y="4389284"/>
        <a:ext cx="1366014" cy="1427770"/>
      </dsp:txXfrm>
    </dsp:sp>
    <dsp:sp modelId="{CD1AFB2E-C51A-4E38-B99D-A74847DE8782}">
      <dsp:nvSpPr>
        <dsp:cNvPr id="0" name=""/>
        <dsp:cNvSpPr/>
      </dsp:nvSpPr>
      <dsp:spPr>
        <a:xfrm rot="5342247">
          <a:off x="4165907" y="3960540"/>
          <a:ext cx="274282" cy="47514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74000"/>
              </a:schemeClr>
            </a:gs>
            <a:gs pos="49000">
              <a:schemeClr val="accent1">
                <a:tint val="60000"/>
                <a:hueOff val="0"/>
                <a:satOff val="0"/>
                <a:lumOff val="0"/>
                <a:alphaOff val="0"/>
                <a:tint val="96000"/>
                <a:shade val="84000"/>
                <a:satMod val="110000"/>
              </a:schemeClr>
            </a:gs>
            <a:gs pos="49100">
              <a:schemeClr val="accent1">
                <a:tint val="60000"/>
                <a:hueOff val="0"/>
                <a:satOff val="0"/>
                <a:lumOff val="0"/>
                <a:alphaOff val="0"/>
                <a:shade val="55000"/>
                <a:satMod val="150000"/>
              </a:schemeClr>
            </a:gs>
            <a:gs pos="92000">
              <a:schemeClr val="accent1">
                <a:tint val="60000"/>
                <a:hueOff val="0"/>
                <a:satOff val="0"/>
                <a:lumOff val="0"/>
                <a:alphaOff val="0"/>
                <a:tint val="98000"/>
                <a:shade val="90000"/>
                <a:satMod val="128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tint val="60000"/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5342247">
        <a:off x="4165907" y="3960540"/>
        <a:ext cx="274282" cy="475141"/>
      </dsp:txXfrm>
    </dsp:sp>
    <dsp:sp modelId="{576830D6-D45E-445D-B2A5-AE0AFC9BFA7D}">
      <dsp:nvSpPr>
        <dsp:cNvPr id="0" name=""/>
        <dsp:cNvSpPr/>
      </dsp:nvSpPr>
      <dsp:spPr>
        <a:xfrm>
          <a:off x="3600401" y="4464495"/>
          <a:ext cx="1438139" cy="142210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4000"/>
              </a:schemeClr>
            </a:gs>
            <a:gs pos="49000">
              <a:schemeClr val="accent1">
                <a:hueOff val="0"/>
                <a:satOff val="0"/>
                <a:lumOff val="0"/>
                <a:alphaOff val="0"/>
                <a:tint val="96000"/>
                <a:shade val="84000"/>
                <a:satMod val="11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shade val="55000"/>
                <a:satMod val="15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98000"/>
                <a:shade val="90000"/>
                <a:sat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Комитет по физической культуре и спорту</a:t>
          </a:r>
          <a:endParaRPr lang="ru-RU" sz="1100" kern="1200" dirty="0"/>
        </a:p>
      </dsp:txBody>
      <dsp:txXfrm>
        <a:off x="3600401" y="4464495"/>
        <a:ext cx="1438139" cy="1422106"/>
      </dsp:txXfrm>
    </dsp:sp>
    <dsp:sp modelId="{63C34721-8D9E-476E-97E2-2AC4B55AC9AB}">
      <dsp:nvSpPr>
        <dsp:cNvPr id="0" name=""/>
        <dsp:cNvSpPr/>
      </dsp:nvSpPr>
      <dsp:spPr>
        <a:xfrm rot="7537536">
          <a:off x="3185223" y="3883486"/>
          <a:ext cx="489986" cy="47514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74000"/>
              </a:schemeClr>
            </a:gs>
            <a:gs pos="49000">
              <a:schemeClr val="accent1">
                <a:tint val="60000"/>
                <a:hueOff val="0"/>
                <a:satOff val="0"/>
                <a:lumOff val="0"/>
                <a:alphaOff val="0"/>
                <a:tint val="96000"/>
                <a:shade val="84000"/>
                <a:satMod val="110000"/>
              </a:schemeClr>
            </a:gs>
            <a:gs pos="49100">
              <a:schemeClr val="accent1">
                <a:tint val="60000"/>
                <a:hueOff val="0"/>
                <a:satOff val="0"/>
                <a:lumOff val="0"/>
                <a:alphaOff val="0"/>
                <a:shade val="55000"/>
                <a:satMod val="150000"/>
              </a:schemeClr>
            </a:gs>
            <a:gs pos="92000">
              <a:schemeClr val="accent1">
                <a:tint val="60000"/>
                <a:hueOff val="0"/>
                <a:satOff val="0"/>
                <a:lumOff val="0"/>
                <a:alphaOff val="0"/>
                <a:tint val="98000"/>
                <a:shade val="90000"/>
                <a:satMod val="128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tint val="60000"/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7537536">
        <a:off x="3185223" y="3883486"/>
        <a:ext cx="489986" cy="475141"/>
      </dsp:txXfrm>
    </dsp:sp>
    <dsp:sp modelId="{A2417178-74AA-4C22-A8AF-7336EFC824CA}">
      <dsp:nvSpPr>
        <dsp:cNvPr id="0" name=""/>
        <dsp:cNvSpPr/>
      </dsp:nvSpPr>
      <dsp:spPr>
        <a:xfrm>
          <a:off x="2034078" y="4373494"/>
          <a:ext cx="1411384" cy="142211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4000"/>
              </a:schemeClr>
            </a:gs>
            <a:gs pos="49000">
              <a:schemeClr val="accent1">
                <a:hueOff val="0"/>
                <a:satOff val="0"/>
                <a:lumOff val="0"/>
                <a:alphaOff val="0"/>
                <a:tint val="96000"/>
                <a:shade val="84000"/>
                <a:satMod val="11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shade val="55000"/>
                <a:satMod val="15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98000"/>
                <a:shade val="90000"/>
                <a:sat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Комитет по Экологии и земельным ресурсам</a:t>
          </a:r>
          <a:endParaRPr lang="ru-RU" sz="1100" kern="1200" dirty="0"/>
        </a:p>
      </dsp:txBody>
      <dsp:txXfrm>
        <a:off x="2034078" y="4373494"/>
        <a:ext cx="1411384" cy="1422115"/>
      </dsp:txXfrm>
    </dsp:sp>
    <dsp:sp modelId="{072CBF3A-C16E-4DEF-895D-579079CF4CF5}">
      <dsp:nvSpPr>
        <dsp:cNvPr id="0" name=""/>
        <dsp:cNvSpPr/>
      </dsp:nvSpPr>
      <dsp:spPr>
        <a:xfrm rot="9087471">
          <a:off x="2133094" y="3601158"/>
          <a:ext cx="965902" cy="47514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74000"/>
              </a:schemeClr>
            </a:gs>
            <a:gs pos="49000">
              <a:schemeClr val="accent1">
                <a:tint val="60000"/>
                <a:hueOff val="0"/>
                <a:satOff val="0"/>
                <a:lumOff val="0"/>
                <a:alphaOff val="0"/>
                <a:tint val="96000"/>
                <a:shade val="84000"/>
                <a:satMod val="110000"/>
              </a:schemeClr>
            </a:gs>
            <a:gs pos="49100">
              <a:schemeClr val="accent1">
                <a:tint val="60000"/>
                <a:hueOff val="0"/>
                <a:satOff val="0"/>
                <a:lumOff val="0"/>
                <a:alphaOff val="0"/>
                <a:shade val="55000"/>
                <a:satMod val="150000"/>
              </a:schemeClr>
            </a:gs>
            <a:gs pos="92000">
              <a:schemeClr val="accent1">
                <a:tint val="60000"/>
                <a:hueOff val="0"/>
                <a:satOff val="0"/>
                <a:lumOff val="0"/>
                <a:alphaOff val="0"/>
                <a:tint val="98000"/>
                <a:shade val="90000"/>
                <a:satMod val="128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tint val="60000"/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9087471">
        <a:off x="2133094" y="3601158"/>
        <a:ext cx="965902" cy="475141"/>
      </dsp:txXfrm>
    </dsp:sp>
    <dsp:sp modelId="{6E3E67A3-71A8-43CA-AC83-9378BE19F9AD}">
      <dsp:nvSpPr>
        <dsp:cNvPr id="0" name=""/>
        <dsp:cNvSpPr/>
      </dsp:nvSpPr>
      <dsp:spPr>
        <a:xfrm>
          <a:off x="506653" y="3935596"/>
          <a:ext cx="1369477" cy="1356026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4000"/>
              </a:schemeClr>
            </a:gs>
            <a:gs pos="49000">
              <a:schemeClr val="accent1">
                <a:hueOff val="0"/>
                <a:satOff val="0"/>
                <a:lumOff val="0"/>
                <a:alphaOff val="0"/>
                <a:tint val="96000"/>
                <a:shade val="84000"/>
                <a:satMod val="11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shade val="55000"/>
                <a:satMod val="15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98000"/>
                <a:shade val="90000"/>
                <a:sat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err="1" smtClean="0"/>
            <a:t>Отделениие</a:t>
          </a:r>
          <a:r>
            <a:rPr lang="ru-RU" sz="1100" b="1" kern="1200" dirty="0" smtClean="0"/>
            <a:t> ГИБДД ОВД</a:t>
          </a:r>
          <a:endParaRPr lang="ru-RU" sz="1100" kern="1200" dirty="0"/>
        </a:p>
      </dsp:txBody>
      <dsp:txXfrm>
        <a:off x="506653" y="3935596"/>
        <a:ext cx="1369477" cy="1356026"/>
      </dsp:txXfrm>
    </dsp:sp>
    <dsp:sp modelId="{115F5481-EF24-4391-8CA0-A1E796CCB3F4}">
      <dsp:nvSpPr>
        <dsp:cNvPr id="0" name=""/>
        <dsp:cNvSpPr/>
      </dsp:nvSpPr>
      <dsp:spPr>
        <a:xfrm rot="10953333">
          <a:off x="2105309" y="2616401"/>
          <a:ext cx="824394" cy="47514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74000"/>
              </a:schemeClr>
            </a:gs>
            <a:gs pos="49000">
              <a:schemeClr val="accent1">
                <a:tint val="60000"/>
                <a:hueOff val="0"/>
                <a:satOff val="0"/>
                <a:lumOff val="0"/>
                <a:alphaOff val="0"/>
                <a:tint val="96000"/>
                <a:shade val="84000"/>
                <a:satMod val="110000"/>
              </a:schemeClr>
            </a:gs>
            <a:gs pos="49100">
              <a:schemeClr val="accent1">
                <a:tint val="60000"/>
                <a:hueOff val="0"/>
                <a:satOff val="0"/>
                <a:lumOff val="0"/>
                <a:alphaOff val="0"/>
                <a:shade val="55000"/>
                <a:satMod val="150000"/>
              </a:schemeClr>
            </a:gs>
            <a:gs pos="92000">
              <a:schemeClr val="accent1">
                <a:tint val="60000"/>
                <a:hueOff val="0"/>
                <a:satOff val="0"/>
                <a:lumOff val="0"/>
                <a:alphaOff val="0"/>
                <a:tint val="98000"/>
                <a:shade val="90000"/>
                <a:satMod val="128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tint val="60000"/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10953333">
        <a:off x="2105309" y="2616401"/>
        <a:ext cx="824394" cy="475141"/>
      </dsp:txXfrm>
    </dsp:sp>
    <dsp:sp modelId="{D0A77B1C-F7CA-4DFB-B6B1-A68C6CE014D5}">
      <dsp:nvSpPr>
        <dsp:cNvPr id="0" name=""/>
        <dsp:cNvSpPr/>
      </dsp:nvSpPr>
      <dsp:spPr>
        <a:xfrm>
          <a:off x="419989" y="2115756"/>
          <a:ext cx="1297850" cy="1347124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4000"/>
              </a:schemeClr>
            </a:gs>
            <a:gs pos="49000">
              <a:schemeClr val="accent1">
                <a:hueOff val="0"/>
                <a:satOff val="0"/>
                <a:lumOff val="0"/>
                <a:alphaOff val="0"/>
                <a:tint val="96000"/>
                <a:shade val="84000"/>
                <a:satMod val="11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shade val="55000"/>
                <a:satMod val="15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98000"/>
                <a:shade val="90000"/>
                <a:sat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Районная библиотека</a:t>
          </a:r>
          <a:endParaRPr lang="ru-RU" sz="1100" kern="1200" dirty="0"/>
        </a:p>
      </dsp:txBody>
      <dsp:txXfrm>
        <a:off x="419989" y="2115756"/>
        <a:ext cx="1297850" cy="1347124"/>
      </dsp:txXfrm>
    </dsp:sp>
    <dsp:sp modelId="{4B955383-797B-4945-8C52-8A63D4EEFA2B}">
      <dsp:nvSpPr>
        <dsp:cNvPr id="0" name=""/>
        <dsp:cNvSpPr/>
      </dsp:nvSpPr>
      <dsp:spPr>
        <a:xfrm rot="12680343">
          <a:off x="2099811" y="1679391"/>
          <a:ext cx="1027833" cy="47514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74000"/>
              </a:schemeClr>
            </a:gs>
            <a:gs pos="49000">
              <a:schemeClr val="accent1">
                <a:tint val="60000"/>
                <a:hueOff val="0"/>
                <a:satOff val="0"/>
                <a:lumOff val="0"/>
                <a:alphaOff val="0"/>
                <a:tint val="96000"/>
                <a:shade val="84000"/>
                <a:satMod val="110000"/>
              </a:schemeClr>
            </a:gs>
            <a:gs pos="49100">
              <a:schemeClr val="accent1">
                <a:tint val="60000"/>
                <a:hueOff val="0"/>
                <a:satOff val="0"/>
                <a:lumOff val="0"/>
                <a:alphaOff val="0"/>
                <a:shade val="55000"/>
                <a:satMod val="150000"/>
              </a:schemeClr>
            </a:gs>
            <a:gs pos="92000">
              <a:schemeClr val="accent1">
                <a:tint val="60000"/>
                <a:hueOff val="0"/>
                <a:satOff val="0"/>
                <a:lumOff val="0"/>
                <a:alphaOff val="0"/>
                <a:tint val="98000"/>
                <a:shade val="90000"/>
                <a:satMod val="128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tint val="60000"/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12680343">
        <a:off x="2099811" y="1679391"/>
        <a:ext cx="1027833" cy="475141"/>
      </dsp:txXfrm>
    </dsp:sp>
    <dsp:sp modelId="{833A5938-FCF6-4E2E-B1EB-0D88ABB38DDD}">
      <dsp:nvSpPr>
        <dsp:cNvPr id="0" name=""/>
        <dsp:cNvSpPr/>
      </dsp:nvSpPr>
      <dsp:spPr>
        <a:xfrm>
          <a:off x="506244" y="373958"/>
          <a:ext cx="1354461" cy="1344121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4000"/>
              </a:schemeClr>
            </a:gs>
            <a:gs pos="49000">
              <a:schemeClr val="accent1">
                <a:hueOff val="0"/>
                <a:satOff val="0"/>
                <a:lumOff val="0"/>
                <a:alphaOff val="0"/>
                <a:tint val="96000"/>
                <a:shade val="84000"/>
                <a:satMod val="11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shade val="55000"/>
                <a:satMod val="15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98000"/>
                <a:shade val="90000"/>
                <a:sat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Управление культуры и молодежной политики </a:t>
          </a:r>
          <a:endParaRPr lang="ru-RU" sz="1100" kern="1200" dirty="0"/>
        </a:p>
      </dsp:txBody>
      <dsp:txXfrm>
        <a:off x="506244" y="373958"/>
        <a:ext cx="1354461" cy="1344121"/>
      </dsp:txXfrm>
    </dsp:sp>
    <dsp:sp modelId="{C6FEA334-DAB4-4164-8514-AEF6E145853D}">
      <dsp:nvSpPr>
        <dsp:cNvPr id="0" name=""/>
        <dsp:cNvSpPr/>
      </dsp:nvSpPr>
      <dsp:spPr>
        <a:xfrm rot="13999977">
          <a:off x="3099284" y="1477270"/>
          <a:ext cx="551633" cy="47514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74000"/>
              </a:schemeClr>
            </a:gs>
            <a:gs pos="49000">
              <a:schemeClr val="accent1">
                <a:tint val="60000"/>
                <a:hueOff val="0"/>
                <a:satOff val="0"/>
                <a:lumOff val="0"/>
                <a:alphaOff val="0"/>
                <a:tint val="96000"/>
                <a:shade val="84000"/>
                <a:satMod val="110000"/>
              </a:schemeClr>
            </a:gs>
            <a:gs pos="49100">
              <a:schemeClr val="accent1">
                <a:tint val="60000"/>
                <a:hueOff val="0"/>
                <a:satOff val="0"/>
                <a:lumOff val="0"/>
                <a:alphaOff val="0"/>
                <a:shade val="55000"/>
                <a:satMod val="150000"/>
              </a:schemeClr>
            </a:gs>
            <a:gs pos="92000">
              <a:schemeClr val="accent1">
                <a:tint val="60000"/>
                <a:hueOff val="0"/>
                <a:satOff val="0"/>
                <a:lumOff val="0"/>
                <a:alphaOff val="0"/>
                <a:tint val="98000"/>
                <a:shade val="90000"/>
                <a:satMod val="128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tint val="60000"/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13999977">
        <a:off x="3099284" y="1477270"/>
        <a:ext cx="551633" cy="475141"/>
      </dsp:txXfrm>
    </dsp:sp>
    <dsp:sp modelId="{3F934DBE-3B9B-4CC1-A48E-341E0661135A}">
      <dsp:nvSpPr>
        <dsp:cNvPr id="0" name=""/>
        <dsp:cNvSpPr/>
      </dsp:nvSpPr>
      <dsp:spPr>
        <a:xfrm>
          <a:off x="1960682" y="82714"/>
          <a:ext cx="1385128" cy="1325045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4000"/>
              </a:schemeClr>
            </a:gs>
            <a:gs pos="49000">
              <a:schemeClr val="accent1">
                <a:hueOff val="0"/>
                <a:satOff val="0"/>
                <a:lumOff val="0"/>
                <a:alphaOff val="0"/>
                <a:tint val="96000"/>
                <a:shade val="84000"/>
                <a:satMod val="11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shade val="55000"/>
                <a:satMod val="15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98000"/>
                <a:shade val="90000"/>
                <a:sat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Комиссия по делам несовершеннолетних</a:t>
          </a:r>
          <a:endParaRPr lang="ru-RU" sz="1100" kern="1200" dirty="0"/>
        </a:p>
      </dsp:txBody>
      <dsp:txXfrm>
        <a:off x="1960682" y="82714"/>
        <a:ext cx="1385128" cy="1325045"/>
      </dsp:txXfrm>
    </dsp:sp>
    <dsp:sp modelId="{EE88F11D-127B-41BF-9343-966F4003640C}">
      <dsp:nvSpPr>
        <dsp:cNvPr id="0" name=""/>
        <dsp:cNvSpPr/>
      </dsp:nvSpPr>
      <dsp:spPr>
        <a:xfrm rot="19713888">
          <a:off x="5419534" y="1701567"/>
          <a:ext cx="975500" cy="47514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74000"/>
              </a:schemeClr>
            </a:gs>
            <a:gs pos="49000">
              <a:schemeClr val="accent1">
                <a:tint val="60000"/>
                <a:hueOff val="0"/>
                <a:satOff val="0"/>
                <a:lumOff val="0"/>
                <a:alphaOff val="0"/>
                <a:tint val="96000"/>
                <a:shade val="84000"/>
                <a:satMod val="110000"/>
              </a:schemeClr>
            </a:gs>
            <a:gs pos="49100">
              <a:schemeClr val="accent1">
                <a:tint val="60000"/>
                <a:hueOff val="0"/>
                <a:satOff val="0"/>
                <a:lumOff val="0"/>
                <a:alphaOff val="0"/>
                <a:shade val="55000"/>
                <a:satMod val="150000"/>
              </a:schemeClr>
            </a:gs>
            <a:gs pos="92000">
              <a:schemeClr val="accent1">
                <a:tint val="60000"/>
                <a:hueOff val="0"/>
                <a:satOff val="0"/>
                <a:lumOff val="0"/>
                <a:alphaOff val="0"/>
                <a:tint val="98000"/>
                <a:shade val="90000"/>
                <a:satMod val="128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tint val="60000"/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z="-80000" prstMaterial="plastic">
          <a:bevelT w="50800" h="50800"/>
          <a:bevelB w="25400" h="2540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100" kern="1200"/>
        </a:p>
      </dsp:txBody>
      <dsp:txXfrm rot="19713888">
        <a:off x="5419534" y="1701567"/>
        <a:ext cx="975500" cy="475141"/>
      </dsp:txXfrm>
    </dsp:sp>
    <dsp:sp modelId="{72F5F878-8BD2-4C30-8A99-9700E2ED4EBA}">
      <dsp:nvSpPr>
        <dsp:cNvPr id="0" name=""/>
        <dsp:cNvSpPr/>
      </dsp:nvSpPr>
      <dsp:spPr>
        <a:xfrm>
          <a:off x="6611206" y="445469"/>
          <a:ext cx="1349775" cy="1301754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4000"/>
              </a:schemeClr>
            </a:gs>
            <a:gs pos="49000">
              <a:schemeClr val="accent1">
                <a:hueOff val="0"/>
                <a:satOff val="0"/>
                <a:lumOff val="0"/>
                <a:alphaOff val="0"/>
                <a:tint val="96000"/>
                <a:shade val="84000"/>
                <a:satMod val="110000"/>
              </a:schemeClr>
            </a:gs>
            <a:gs pos="49100">
              <a:schemeClr val="accent1">
                <a:hueOff val="0"/>
                <a:satOff val="0"/>
                <a:lumOff val="0"/>
                <a:alphaOff val="0"/>
                <a:shade val="55000"/>
                <a:satMod val="150000"/>
              </a:schemeClr>
            </a:gs>
            <a:gs pos="92000">
              <a:schemeClr val="accent1">
                <a:hueOff val="0"/>
                <a:satOff val="0"/>
                <a:lumOff val="0"/>
                <a:alphaOff val="0"/>
                <a:tint val="98000"/>
                <a:shade val="90000"/>
                <a:satMod val="128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39000" dist="25400" dir="5400000" rotWithShape="0">
            <a:schemeClr val="accent1"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b="1" kern="1200" dirty="0" smtClean="0"/>
            <a:t>ГО Центр занятости населения</a:t>
          </a:r>
          <a:endParaRPr lang="ru-RU" sz="1100" kern="1200" dirty="0"/>
        </a:p>
      </dsp:txBody>
      <dsp:txXfrm>
        <a:off x="6611206" y="445469"/>
        <a:ext cx="1349775" cy="1301754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73EA34D-AD65-4078-B91D-8B12185BE483}">
      <dsp:nvSpPr>
        <dsp:cNvPr id="0" name=""/>
        <dsp:cNvSpPr/>
      </dsp:nvSpPr>
      <dsp:spPr>
        <a:xfrm>
          <a:off x="916483" y="1984"/>
          <a:ext cx="2030015" cy="12180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000" kern="1200" dirty="0"/>
        </a:p>
      </dsp:txBody>
      <dsp:txXfrm>
        <a:off x="916483" y="1984"/>
        <a:ext cx="2030015" cy="1218009"/>
      </dsp:txXfrm>
    </dsp:sp>
    <dsp:sp modelId="{0569B09C-ED55-4067-B4A6-9430EE818522}">
      <dsp:nvSpPr>
        <dsp:cNvPr id="0" name=""/>
        <dsp:cNvSpPr/>
      </dsp:nvSpPr>
      <dsp:spPr>
        <a:xfrm>
          <a:off x="3149500" y="1984"/>
          <a:ext cx="2030015" cy="12180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000" kern="1200" dirty="0"/>
        </a:p>
      </dsp:txBody>
      <dsp:txXfrm>
        <a:off x="3149500" y="1984"/>
        <a:ext cx="2030015" cy="1218009"/>
      </dsp:txXfrm>
    </dsp:sp>
    <dsp:sp modelId="{AB65B3B0-7616-4A84-8A26-E1C274105FC6}">
      <dsp:nvSpPr>
        <dsp:cNvPr id="0" name=""/>
        <dsp:cNvSpPr/>
      </dsp:nvSpPr>
      <dsp:spPr>
        <a:xfrm>
          <a:off x="916483" y="1422995"/>
          <a:ext cx="2030015" cy="12180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000" kern="1200" dirty="0"/>
        </a:p>
      </dsp:txBody>
      <dsp:txXfrm>
        <a:off x="916483" y="1422995"/>
        <a:ext cx="2030015" cy="1218009"/>
      </dsp:txXfrm>
    </dsp:sp>
    <dsp:sp modelId="{8E524790-B425-4F4C-B2B2-75BCB4F8C10A}">
      <dsp:nvSpPr>
        <dsp:cNvPr id="0" name=""/>
        <dsp:cNvSpPr/>
      </dsp:nvSpPr>
      <dsp:spPr>
        <a:xfrm>
          <a:off x="3149500" y="1422995"/>
          <a:ext cx="2030015" cy="12180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000" kern="1200" dirty="0"/>
        </a:p>
      </dsp:txBody>
      <dsp:txXfrm>
        <a:off x="3149500" y="1422995"/>
        <a:ext cx="2030015" cy="1218009"/>
      </dsp:txXfrm>
    </dsp:sp>
    <dsp:sp modelId="{8D6A9E35-610B-4731-88DB-53DAB73851E7}">
      <dsp:nvSpPr>
        <dsp:cNvPr id="0" name=""/>
        <dsp:cNvSpPr/>
      </dsp:nvSpPr>
      <dsp:spPr>
        <a:xfrm>
          <a:off x="2032992" y="2844006"/>
          <a:ext cx="2030015" cy="121800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000" kern="1200" dirty="0"/>
        </a:p>
      </dsp:txBody>
      <dsp:txXfrm>
        <a:off x="2032992" y="2844006"/>
        <a:ext cx="2030015" cy="1218009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18A90D9-39F1-4EAA-9ADC-DE23C7ED7C4B}">
      <dsp:nvSpPr>
        <dsp:cNvPr id="0" name=""/>
        <dsp:cNvSpPr/>
      </dsp:nvSpPr>
      <dsp:spPr>
        <a:xfrm>
          <a:off x="0" y="0"/>
          <a:ext cx="7239000" cy="284341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252000" lvl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baseline="0" dirty="0" smtClean="0"/>
            <a:t>  открытый урок;</a:t>
          </a:r>
        </a:p>
        <a:p>
          <a:pPr marL="252000" lvl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baseline="0" dirty="0" smtClean="0"/>
            <a:t>  творческий  отчет ;           </a:t>
          </a:r>
        </a:p>
        <a:p>
          <a:pPr marL="252000" lvl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baseline="0" dirty="0" smtClean="0"/>
            <a:t>  работа  по  договорам со     школами ;           </a:t>
          </a:r>
        </a:p>
        <a:p>
          <a:pPr marL="252000" lvl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baseline="0" dirty="0" smtClean="0"/>
            <a:t>  методические  разработки ;          </a:t>
          </a:r>
        </a:p>
        <a:p>
          <a:pPr marL="252000" lvl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baseline="0" dirty="0" smtClean="0"/>
            <a:t>  дополнительные   общеобразовательные            </a:t>
          </a:r>
        </a:p>
        <a:p>
          <a:pPr marL="252000" lvl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baseline="0" dirty="0" smtClean="0"/>
            <a:t>  </a:t>
          </a:r>
          <a:r>
            <a:rPr lang="ru-RU" sz="1600" b="1" kern="1200" baseline="0" dirty="0" err="1" smtClean="0"/>
            <a:t>общеразвивающие</a:t>
          </a:r>
          <a:r>
            <a:rPr lang="ru-RU" sz="1600" b="1" kern="1200" baseline="0" dirty="0" smtClean="0"/>
            <a:t> программы;</a:t>
          </a:r>
        </a:p>
        <a:p>
          <a:pPr marL="252000" lvl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baseline="0" dirty="0" smtClean="0"/>
            <a:t>  воспитательные  программы</a:t>
          </a:r>
        </a:p>
        <a:p>
          <a:pPr marL="252000" lvl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baseline="0" dirty="0" smtClean="0"/>
            <a:t>  работа  в  каникулярное  время ;   </a:t>
          </a:r>
        </a:p>
        <a:p>
          <a:pPr marL="252000" lvl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baseline="0" dirty="0" smtClean="0"/>
            <a:t>  консультирование педагогов и  учащихся    </a:t>
          </a:r>
        </a:p>
        <a:p>
          <a:pPr marL="252000" lvl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baseline="0" dirty="0" smtClean="0"/>
            <a:t>  школ;</a:t>
          </a:r>
        </a:p>
        <a:p>
          <a:pPr marL="252000" lvl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1600" b="1" kern="1200" baseline="0" dirty="0" smtClean="0"/>
            <a:t>  </a:t>
          </a:r>
          <a:endParaRPr lang="ru-RU" sz="1600" b="1" kern="1200" baseline="0" dirty="0"/>
        </a:p>
      </dsp:txBody>
      <dsp:txXfrm>
        <a:off x="1613903" y="0"/>
        <a:ext cx="5625096" cy="2843411"/>
      </dsp:txXfrm>
    </dsp:sp>
    <dsp:sp modelId="{9C63DEAF-E3B7-445E-8537-9864B01DA4F7}">
      <dsp:nvSpPr>
        <dsp:cNvPr id="0" name=""/>
        <dsp:cNvSpPr/>
      </dsp:nvSpPr>
      <dsp:spPr>
        <a:xfrm>
          <a:off x="72001" y="576058"/>
          <a:ext cx="1808606" cy="172924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23CAC52-E2B2-47D9-9597-45F5629193CF}">
      <dsp:nvSpPr>
        <dsp:cNvPr id="0" name=""/>
        <dsp:cNvSpPr/>
      </dsp:nvSpPr>
      <dsp:spPr>
        <a:xfrm>
          <a:off x="0" y="2992721"/>
          <a:ext cx="7239000" cy="267835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       фестивали детского творчества;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       конкурсы;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       выставки декоративно-прикладного             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       творчества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       концерты;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       организация встреч с ветеранами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       совместные  экспедиции;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       тематические  выставки;</a:t>
          </a:r>
        </a:p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500" kern="1200" dirty="0"/>
        </a:p>
      </dsp:txBody>
      <dsp:txXfrm>
        <a:off x="1613903" y="2992721"/>
        <a:ext cx="5625096" cy="2678354"/>
      </dsp:txXfrm>
    </dsp:sp>
    <dsp:sp modelId="{1FC69DC6-EB0F-44DB-8675-4F250CA131E0}">
      <dsp:nvSpPr>
        <dsp:cNvPr id="0" name=""/>
        <dsp:cNvSpPr/>
      </dsp:nvSpPr>
      <dsp:spPr>
        <a:xfrm>
          <a:off x="-1" y="3240355"/>
          <a:ext cx="1864563" cy="183952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1BC9714-2D14-4D92-8DD4-B6C82FD0F3A3}">
      <dsp:nvSpPr>
        <dsp:cNvPr id="0" name=""/>
        <dsp:cNvSpPr/>
      </dsp:nvSpPr>
      <dsp:spPr>
        <a:xfrm>
          <a:off x="0" y="15768"/>
          <a:ext cx="6096000" cy="19347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 </a:t>
          </a:r>
          <a:r>
            <a:rPr lang="ru-RU" sz="1700" kern="1200" dirty="0" smtClean="0"/>
            <a:t>учебные  занятия</a:t>
          </a:r>
          <a:r>
            <a:rPr lang="ru-RU" sz="1700" kern="1200" dirty="0" smtClean="0"/>
            <a:t>; 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 соревнования;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         тематические  вечера;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   трудовые  акции;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              учебно-тренировочные  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сборы</a:t>
          </a:r>
          <a:endParaRPr lang="ru-RU" sz="1700" kern="1200" dirty="0"/>
        </a:p>
      </dsp:txBody>
      <dsp:txXfrm>
        <a:off x="1412676" y="15768"/>
        <a:ext cx="4683323" cy="1934765"/>
      </dsp:txXfrm>
    </dsp:sp>
    <dsp:sp modelId="{3FB40341-D72C-40A2-85F8-CF60B5158832}">
      <dsp:nvSpPr>
        <dsp:cNvPr id="0" name=""/>
        <dsp:cNvSpPr/>
      </dsp:nvSpPr>
      <dsp:spPr>
        <a:xfrm flipH="1" flipV="1">
          <a:off x="143921" y="195442"/>
          <a:ext cx="1704539" cy="1476520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A2EE01E-B228-492A-BDDE-EE159B8B2390}">
      <dsp:nvSpPr>
        <dsp:cNvPr id="0" name=""/>
        <dsp:cNvSpPr/>
      </dsp:nvSpPr>
      <dsp:spPr>
        <a:xfrm>
          <a:off x="192526" y="2129234"/>
          <a:ext cx="6096000" cy="19347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 dirty="0"/>
        </a:p>
      </dsp:txBody>
      <dsp:txXfrm>
        <a:off x="1605202" y="2129234"/>
        <a:ext cx="4683323" cy="1934765"/>
      </dsp:txXfrm>
    </dsp:sp>
    <dsp:sp modelId="{B3E6FFA2-270B-4A43-9915-AFC0B4577812}">
      <dsp:nvSpPr>
        <dsp:cNvPr id="0" name=""/>
        <dsp:cNvSpPr/>
      </dsp:nvSpPr>
      <dsp:spPr>
        <a:xfrm>
          <a:off x="2183902" y="2248019"/>
          <a:ext cx="2376257" cy="1764552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4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8B9B666-5005-48D5-8D67-F94A488C9062}" type="datetimeFigureOut">
              <a:rPr lang="ru-RU" smtClean="0"/>
              <a:pPr/>
              <a:t>17.04.2017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6262A0DC-2CAB-417C-9C20-B85F5E156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B9B666-5005-48D5-8D67-F94A488C9062}" type="datetimeFigureOut">
              <a:rPr lang="ru-RU" smtClean="0"/>
              <a:pPr/>
              <a:t>17.04.2017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62A0DC-2CAB-417C-9C20-B85F5E156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A8B9B666-5005-48D5-8D67-F94A488C9062}" type="datetimeFigureOut">
              <a:rPr lang="ru-RU" smtClean="0"/>
              <a:pPr/>
              <a:t>17.04.2017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6262A0DC-2CAB-417C-9C20-B85F5E156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B9B666-5005-48D5-8D67-F94A488C9062}" type="datetimeFigureOut">
              <a:rPr lang="ru-RU" smtClean="0"/>
              <a:pPr/>
              <a:t>17.04.2017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62A0DC-2CAB-417C-9C20-B85F5E156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8B9B666-5005-48D5-8D67-F94A488C9062}" type="datetimeFigureOut">
              <a:rPr lang="ru-RU" smtClean="0"/>
              <a:pPr/>
              <a:t>17.04.2017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6262A0DC-2CAB-417C-9C20-B85F5E156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B9B666-5005-48D5-8D67-F94A488C9062}" type="datetimeFigureOut">
              <a:rPr lang="ru-RU" smtClean="0"/>
              <a:pPr/>
              <a:t>17.04.2017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62A0DC-2CAB-417C-9C20-B85F5E156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B9B666-5005-48D5-8D67-F94A488C9062}" type="datetimeFigureOut">
              <a:rPr lang="ru-RU" smtClean="0"/>
              <a:pPr/>
              <a:t>17.04.2017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62A0DC-2CAB-417C-9C20-B85F5E156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B9B666-5005-48D5-8D67-F94A488C9062}" type="datetimeFigureOut">
              <a:rPr lang="ru-RU" smtClean="0"/>
              <a:pPr/>
              <a:t>17.04.2017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62A0DC-2CAB-417C-9C20-B85F5E156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8B9B666-5005-48D5-8D67-F94A488C9062}" type="datetimeFigureOut">
              <a:rPr lang="ru-RU" smtClean="0"/>
              <a:pPr/>
              <a:t>17.04.2017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62A0DC-2CAB-417C-9C20-B85F5E156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B9B666-5005-48D5-8D67-F94A488C9062}" type="datetimeFigureOut">
              <a:rPr lang="ru-RU" smtClean="0"/>
              <a:pPr/>
              <a:t>17.04.2017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62A0DC-2CAB-417C-9C20-B85F5E156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B9B666-5005-48D5-8D67-F94A488C9062}" type="datetimeFigureOut">
              <a:rPr lang="ru-RU" smtClean="0"/>
              <a:pPr/>
              <a:t>17.04.2017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62A0DC-2CAB-417C-9C20-B85F5E156A5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A8B9B666-5005-48D5-8D67-F94A488C9062}" type="datetimeFigureOut">
              <a:rPr lang="ru-RU" smtClean="0"/>
              <a:pPr/>
              <a:t>17.04.2017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6262A0DC-2CAB-417C-9C20-B85F5E156A5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3.xml"/><Relationship Id="rId3" Type="http://schemas.openxmlformats.org/officeDocument/2006/relationships/diagramLayout" Target="../diagrams/layout2.xml"/><Relationship Id="rId7" Type="http://schemas.openxmlformats.org/officeDocument/2006/relationships/diagramData" Target="../diagrams/data3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11" Type="http://schemas.microsoft.com/office/2007/relationships/diagramDrawing" Target="../diagrams/drawing3.xml"/><Relationship Id="rId5" Type="http://schemas.openxmlformats.org/officeDocument/2006/relationships/diagramColors" Target="../diagrams/colors2.xml"/><Relationship Id="rId10" Type="http://schemas.openxmlformats.org/officeDocument/2006/relationships/diagramColors" Target="../diagrams/colors3.xml"/><Relationship Id="rId4" Type="http://schemas.openxmlformats.org/officeDocument/2006/relationships/diagramQuickStyle" Target="../diagrams/quickStyle2.xml"/><Relationship Id="rId9" Type="http://schemas.openxmlformats.org/officeDocument/2006/relationships/diagramQuickStyle" Target="../diagrams/quickStyle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14357"/>
            <a:ext cx="7772400" cy="1500197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/>
              <a:t>Развитие информационной среды 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b="1" dirty="0"/>
              <a:t>как необходимого ресурса профориентации учащихся</a:t>
            </a: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pPr algn="l"/>
            <a:r>
              <a:rPr lang="ru-RU" sz="1800" dirty="0" smtClean="0"/>
              <a:t>СП ГБОУ СОШ «</a:t>
            </a:r>
            <a:r>
              <a:rPr lang="ru-RU" sz="1800" dirty="0" err="1" smtClean="0"/>
              <a:t>Оц</a:t>
            </a:r>
            <a:r>
              <a:rPr lang="ru-RU" sz="1800" dirty="0" smtClean="0"/>
              <a:t>» с. Богатое </a:t>
            </a:r>
          </a:p>
          <a:p>
            <a:pPr algn="l"/>
            <a:r>
              <a:rPr lang="ru-RU" sz="1800" dirty="0" smtClean="0"/>
              <a:t> Центр  внешкольной  работы</a:t>
            </a:r>
          </a:p>
          <a:p>
            <a:pPr algn="l"/>
            <a:r>
              <a:rPr lang="ru-RU" sz="1800" dirty="0" smtClean="0"/>
              <a:t> </a:t>
            </a:r>
          </a:p>
          <a:p>
            <a:r>
              <a:rPr lang="ru-RU" sz="1800" dirty="0" smtClean="0"/>
              <a:t>методист Моисеева Ольга  Григорьевна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444664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/>
              <a:t>Сотрудничество ЦВР  с о  школами района</a:t>
            </a:r>
            <a:endParaRPr lang="ru-RU" sz="20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755576" y="836712"/>
          <a:ext cx="7239000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444664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/>
              <a:t>Сотрудничество  ЦВР  с о  школами района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endParaRPr lang="ru-RU" dirty="0" smtClean="0"/>
          </a:p>
          <a:p>
            <a:pPr lvl="1"/>
            <a:endParaRPr lang="ru-RU" dirty="0" smtClean="0"/>
          </a:p>
          <a:p>
            <a:pPr lvl="0"/>
            <a:endParaRPr lang="ru-RU" dirty="0" smtClean="0"/>
          </a:p>
          <a:p>
            <a:pPr lvl="1"/>
            <a:endParaRPr lang="ru-RU" dirty="0" smtClean="0"/>
          </a:p>
          <a:p>
            <a:pPr lvl="1"/>
            <a:endParaRPr lang="ru-RU" dirty="0" smtClean="0"/>
          </a:p>
          <a:p>
            <a:pPr lvl="1"/>
            <a:endParaRPr lang="ru-RU" dirty="0" smtClean="0"/>
          </a:p>
          <a:p>
            <a:endParaRPr lang="ru-RU" dirty="0"/>
          </a:p>
        </p:txBody>
      </p:sp>
      <p:graphicFrame>
        <p:nvGraphicFramePr>
          <p:cNvPr id="6" name="Схема 5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7239000" cy="857256"/>
          </a:xfrm>
        </p:spPr>
        <p:txBody>
          <a:bodyPr>
            <a:normAutofit/>
          </a:bodyPr>
          <a:lstStyle/>
          <a:p>
            <a:pPr algn="ctr"/>
            <a:r>
              <a:rPr lang="ru-RU" sz="1600" dirty="0" smtClean="0"/>
              <a:t>Развитие информационной среды </a:t>
            </a:r>
            <a:br>
              <a:rPr lang="ru-RU" sz="1600" dirty="0" smtClean="0"/>
            </a:br>
            <a:r>
              <a:rPr lang="ru-RU" sz="1600" dirty="0" smtClean="0"/>
              <a:t>как необходимого ресурса профориентации учащихся</a:t>
            </a:r>
            <a:endParaRPr lang="ru-RU" sz="1600" dirty="0"/>
          </a:p>
        </p:txBody>
      </p:sp>
      <p:pic>
        <p:nvPicPr>
          <p:cNvPr id="4" name="Содержимое 3" descr="http://bogushevsk-school1.belhost.by/uploads/fotos/prof.pn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116073" y="1807811"/>
            <a:ext cx="5921253" cy="44504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andia.ru/text/78/582/images/image003_137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357166"/>
            <a:ext cx="6858048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dirty="0" smtClean="0"/>
              <a:t>Развитие информационной среды </a:t>
            </a:r>
            <a:br>
              <a:rPr lang="ru-RU" sz="2400" dirty="0" smtClean="0"/>
            </a:br>
            <a:r>
              <a:rPr lang="ru-RU" sz="2400" dirty="0" smtClean="0"/>
              <a:t>как необходимого ресурса профориентации учащихся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ru-RU" dirty="0" smtClean="0"/>
              <a:t>(</a:t>
            </a:r>
            <a:r>
              <a:rPr lang="ru-RU" sz="3200" dirty="0" smtClean="0"/>
              <a:t>работа размещена на </a:t>
            </a:r>
            <a:r>
              <a:rPr lang="ru-RU" sz="3200" dirty="0" smtClean="0"/>
              <a:t>сайте</a:t>
            </a:r>
          </a:p>
          <a:p>
            <a:pPr>
              <a:buNone/>
            </a:pPr>
            <a:r>
              <a:rPr lang="ru-RU" sz="3200" dirty="0" smtClean="0"/>
              <a:t>      Портал педагога)</a:t>
            </a:r>
            <a:endParaRPr lang="ru-RU" sz="3200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uslide.ru/images/21/27908/960/img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357166"/>
            <a:ext cx="7572428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80068"/>
          </a:xfrm>
        </p:spPr>
        <p:txBody>
          <a:bodyPr>
            <a:normAutofit/>
          </a:bodyPr>
          <a:lstStyle/>
          <a:p>
            <a:pPr algn="ctr"/>
            <a:r>
              <a:rPr lang="ru-RU" sz="1400" dirty="0" smtClean="0"/>
              <a:t>Развитие информационной среды </a:t>
            </a:r>
            <a:br>
              <a:rPr lang="ru-RU" sz="1400" dirty="0" smtClean="0"/>
            </a:br>
            <a:r>
              <a:rPr lang="ru-RU" sz="1400" dirty="0" smtClean="0"/>
              <a:t>как необходимого ресурса профориентации учащихся</a:t>
            </a:r>
            <a:endParaRPr lang="ru-RU" sz="1400" dirty="0"/>
          </a:p>
        </p:txBody>
      </p:sp>
      <p:pic>
        <p:nvPicPr>
          <p:cNvPr id="4" name="Содержимое 3" descr="http://psihdocs.ru/analiz-raboti-informacionno-metodicheskogo-centra-proforientac/20323_html_m33a43389.pn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71612"/>
            <a:ext cx="6572296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www.pogorel.nesvizh-edu.by/images/vbor.h1.jpg"/>
          <p:cNvPicPr>
            <a:picLocks noGrp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14375"/>
            <a:ext cx="6858000" cy="574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Актуальность проекта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dirty="0" smtClean="0"/>
              <a:t>    Проведение информационной работы по  профориентации направлена на:</a:t>
            </a:r>
          </a:p>
          <a:p>
            <a:pPr algn="just"/>
            <a:r>
              <a:rPr lang="ru-RU" dirty="0" smtClean="0"/>
              <a:t>подготовку обучающихся к выбору профессионального пути, начиная уже с раннего возраста;</a:t>
            </a:r>
          </a:p>
          <a:p>
            <a:pPr algn="just"/>
            <a:r>
              <a:rPr lang="ru-RU" dirty="0" smtClean="0"/>
              <a:t> ориентацию выпускников на местные рынки труда, </a:t>
            </a:r>
          </a:p>
          <a:p>
            <a:pPr algn="just"/>
            <a:r>
              <a:rPr lang="ru-RU" dirty="0" smtClean="0"/>
              <a:t> на необходимость создания системы прогнозирования перспективной потребности в квалифицированных кадрах. </a:t>
            </a:r>
          </a:p>
          <a:p>
            <a:pPr algn="just"/>
            <a:r>
              <a:rPr lang="ru-RU" dirty="0" smtClean="0"/>
              <a:t>    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Цели  и  задачи проекта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b="1" dirty="0" smtClean="0"/>
              <a:t>Цель: </a:t>
            </a:r>
            <a:r>
              <a:rPr lang="ru-RU" dirty="0" smtClean="0"/>
              <a:t>ознакомить обучающихся с основами выбора профессии и заинтересовать в получении дополнительной информации по вопросам профориентации.</a:t>
            </a:r>
          </a:p>
          <a:p>
            <a:r>
              <a:rPr lang="ru-RU" b="1" dirty="0" smtClean="0"/>
              <a:t>Задачи:</a:t>
            </a:r>
            <a:endParaRPr lang="ru-RU" dirty="0" smtClean="0"/>
          </a:p>
          <a:p>
            <a:pPr lvl="0"/>
            <a:r>
              <a:rPr lang="ru-RU" dirty="0" smtClean="0"/>
              <a:t>расширение кругозора обучающихся о перечне профессий, возможностях обучения этим профессиям;</a:t>
            </a:r>
          </a:p>
          <a:p>
            <a:pPr lvl="0"/>
            <a:r>
              <a:rPr lang="ru-RU" dirty="0" smtClean="0"/>
              <a:t>развитие мотивации подростков к познанию, выявление интересов;</a:t>
            </a:r>
          </a:p>
          <a:p>
            <a:pPr lvl="0"/>
            <a:r>
              <a:rPr lang="ru-RU" dirty="0" smtClean="0"/>
              <a:t>формирование у учащихся стремления к самопознанию, активизации внутренней позиции в выборе профессии;</a:t>
            </a:r>
          </a:p>
          <a:p>
            <a:pPr lvl="0"/>
            <a:r>
              <a:rPr lang="ru-RU" dirty="0" smtClean="0"/>
              <a:t>подготовка молодежи к осознанному профессиональному выбору, адаптации к жизни в обществе.</a:t>
            </a:r>
          </a:p>
          <a:p>
            <a:pPr lvl="0"/>
            <a:r>
              <a:rPr lang="ru-RU" dirty="0" smtClean="0"/>
              <a:t>обеспечение процесса реализации работы по профориентации методическими ресурсами.</a:t>
            </a:r>
          </a:p>
          <a:p>
            <a:pPr lvl="0"/>
            <a:r>
              <a:rPr lang="ru-RU" dirty="0" smtClean="0"/>
              <a:t>обучение кадров с целью эффективного использования ресурсов информационной среды.</a:t>
            </a:r>
          </a:p>
          <a:p>
            <a:pPr lvl="0"/>
            <a:r>
              <a:rPr lang="ru-RU" dirty="0" smtClean="0"/>
              <a:t>разработка локальных актов, регламентирующих реализацию данного обучения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/>
              <a:t>направления </a:t>
            </a:r>
            <a:r>
              <a:rPr lang="ru-RU" sz="2800" dirty="0" smtClean="0"/>
              <a:t>деятельности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0" algn="just"/>
            <a:r>
              <a:rPr lang="ru-RU" b="1" dirty="0" smtClean="0"/>
              <a:t>Профпросвещение – </a:t>
            </a:r>
            <a:r>
              <a:rPr lang="ru-RU" dirty="0" smtClean="0"/>
              <a:t>педагогов, родителей, обучающихся через учебную и воспитательную деятельность с целью расширения их представлений о рынке труда.</a:t>
            </a:r>
          </a:p>
          <a:p>
            <a:pPr lvl="0" algn="just"/>
            <a:r>
              <a:rPr lang="ru-RU" b="1" dirty="0" smtClean="0"/>
              <a:t>Диагностика и консультирование – </a:t>
            </a:r>
            <a:r>
              <a:rPr lang="ru-RU" dirty="0" smtClean="0"/>
              <a:t>с целью формирования у подростков осознанного выбора профессии.</a:t>
            </a:r>
          </a:p>
          <a:p>
            <a:pPr lvl="0" algn="just"/>
            <a:r>
              <a:rPr lang="ru-RU" b="1" dirty="0" smtClean="0"/>
              <a:t>Взаимодействие с предприятиями – </a:t>
            </a:r>
            <a:r>
              <a:rPr lang="ru-RU" dirty="0" smtClean="0"/>
              <a:t>с целью объединения усилий заинтересованных  ведомств для  создания эффективной системы профориентации в ОУ</a:t>
            </a:r>
          </a:p>
          <a:p>
            <a:pPr lvl="0" algn="just"/>
            <a:r>
              <a:rPr lang="ru-RU" b="1" dirty="0" err="1" smtClean="0"/>
              <a:t>Профадаптация</a:t>
            </a:r>
            <a:r>
              <a:rPr lang="ru-RU" b="1" dirty="0" smtClean="0"/>
              <a:t> – </a:t>
            </a:r>
            <a:r>
              <a:rPr lang="ru-RU" dirty="0" smtClean="0"/>
              <a:t>с целью обеспечения функционирования системы содействия занятости и трудоустройству молодежи.</a:t>
            </a:r>
          </a:p>
          <a:p>
            <a:pPr lvl="0" algn="just"/>
            <a:r>
              <a:rPr lang="ru-RU" b="1" dirty="0" smtClean="0"/>
              <a:t>Информационно-просветительская работа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Целевая  аудитория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 Программа  рассчитана на:</a:t>
            </a:r>
          </a:p>
          <a:p>
            <a:pPr>
              <a:buNone/>
            </a:pPr>
            <a:endParaRPr lang="ru-RU" dirty="0" smtClean="0"/>
          </a:p>
          <a:p>
            <a:r>
              <a:rPr lang="ru-RU" b="1" dirty="0" smtClean="0"/>
              <a:t> обучающиеся в возрасте от 6 до 18 лет;</a:t>
            </a:r>
          </a:p>
          <a:p>
            <a:pPr>
              <a:buNone/>
            </a:pPr>
            <a:endParaRPr lang="ru-RU" b="1" dirty="0" smtClean="0"/>
          </a:p>
          <a:p>
            <a:r>
              <a:rPr lang="ru-RU" b="1" dirty="0" smtClean="0"/>
              <a:t> педагогов дополнительного образования </a:t>
            </a:r>
            <a:endParaRPr lang="ru-RU" dirty="0" smtClean="0"/>
          </a:p>
          <a:p>
            <a:endParaRPr lang="ru-RU" dirty="0" smtClean="0"/>
          </a:p>
          <a:p>
            <a:r>
              <a:rPr lang="ru-RU" b="1" dirty="0" smtClean="0"/>
              <a:t> родителей (законных представителей).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6477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Схема взаимодействия с социумом</a:t>
            </a:r>
            <a:endParaRPr lang="ru-RU" sz="3200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Схема 2"/>
          <p:cNvGraphicFramePr/>
          <p:nvPr/>
        </p:nvGraphicFramePr>
        <p:xfrm>
          <a:off x="323528" y="620688"/>
          <a:ext cx="8568952" cy="5904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40355</TotalTime>
  <Words>447</Words>
  <Application>Microsoft Office PowerPoint</Application>
  <PresentationFormat>Экран (4:3)</PresentationFormat>
  <Paragraphs>86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Изящная</vt:lpstr>
      <vt:lpstr>Развитие информационной среды  как необходимого ресурса профориентации учащихся</vt:lpstr>
      <vt:lpstr>Слайд 2</vt:lpstr>
      <vt:lpstr>Развитие информационной среды  как необходимого ресурса профориентации учащихся</vt:lpstr>
      <vt:lpstr>Слайд 4</vt:lpstr>
      <vt:lpstr>Актуальность проекта</vt:lpstr>
      <vt:lpstr>Цели  и  задачи проекта</vt:lpstr>
      <vt:lpstr>направления деятельности </vt:lpstr>
      <vt:lpstr>Целевая  аудитория</vt:lpstr>
      <vt:lpstr>Схема взаимодействия с социумом</vt:lpstr>
      <vt:lpstr>Сотрудничество ЦВР  с о  школами района</vt:lpstr>
      <vt:lpstr>Сотрудничество  ЦВР  с о  школами района</vt:lpstr>
      <vt:lpstr>Развитие информационной среды  как необходимого ресурса профориентации учащихся</vt:lpstr>
      <vt:lpstr>Слайд 13</vt:lpstr>
      <vt:lpstr>Развитие информационной среды  как необходимого ресурса профориентации учащихся</vt:lpstr>
    </vt:vector>
  </TitlesOfParts>
  <Company>ЦВР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Развитие информационной среды  как необходимого ресурса профориентации учащихся</dc:title>
  <dc:creator>Методист</dc:creator>
  <cp:lastModifiedBy>Методист</cp:lastModifiedBy>
  <cp:revision>124</cp:revision>
  <dcterms:created xsi:type="dcterms:W3CDTF">2017-04-11T07:09:30Z</dcterms:created>
  <dcterms:modified xsi:type="dcterms:W3CDTF">2017-04-17T08:21:31Z</dcterms:modified>
</cp:coreProperties>
</file>