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8" r:id="rId3"/>
    <p:sldId id="269" r:id="rId4"/>
    <p:sldId id="270" r:id="rId5"/>
    <p:sldId id="257" r:id="rId6"/>
    <p:sldId id="271" r:id="rId7"/>
    <p:sldId id="275" r:id="rId8"/>
    <p:sldId id="272" r:id="rId9"/>
    <p:sldId id="273" r:id="rId10"/>
    <p:sldId id="258" r:id="rId11"/>
    <p:sldId id="259" r:id="rId12"/>
    <p:sldId id="260" r:id="rId13"/>
    <p:sldId id="276" r:id="rId14"/>
    <p:sldId id="261" r:id="rId15"/>
    <p:sldId id="263" r:id="rId16"/>
    <p:sldId id="265" r:id="rId17"/>
    <p:sldId id="266" r:id="rId18"/>
    <p:sldId id="278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682934-57B0-4BFE-88C8-B59BFFCF919D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36C747-0A0B-4278-8A1E-BDAD077E8F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682934-57B0-4BFE-88C8-B59BFFCF919D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36C747-0A0B-4278-8A1E-BDAD077E8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682934-57B0-4BFE-88C8-B59BFFCF919D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36C747-0A0B-4278-8A1E-BDAD077E8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682934-57B0-4BFE-88C8-B59BFFCF919D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36C747-0A0B-4278-8A1E-BDAD077E8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682934-57B0-4BFE-88C8-B59BFFCF919D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36C747-0A0B-4278-8A1E-BDAD077E8F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682934-57B0-4BFE-88C8-B59BFFCF919D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36C747-0A0B-4278-8A1E-BDAD077E8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682934-57B0-4BFE-88C8-B59BFFCF919D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36C747-0A0B-4278-8A1E-BDAD077E8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682934-57B0-4BFE-88C8-B59BFFCF919D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36C747-0A0B-4278-8A1E-BDAD077E8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682934-57B0-4BFE-88C8-B59BFFCF919D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36C747-0A0B-4278-8A1E-BDAD077E8F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682934-57B0-4BFE-88C8-B59BFFCF919D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36C747-0A0B-4278-8A1E-BDAD077E8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682934-57B0-4BFE-88C8-B59BFFCF919D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36C747-0A0B-4278-8A1E-BDAD077E8F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A682934-57B0-4BFE-88C8-B59BFFCF919D}" type="datetimeFigureOut">
              <a:rPr lang="ru-RU" smtClean="0"/>
              <a:pPr/>
              <a:t>08.04.2018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36C747-0A0B-4278-8A1E-BDAD077E8F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9614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АКТИВНЫЙ </a:t>
            </a:r>
            <a:r>
              <a:rPr lang="ru-RU" sz="4000" dirty="0" smtClean="0"/>
              <a:t>ОТДЫХ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1266" name="Picture 2" descr="http://nachalo4ka.ru/wp-content/uploads/2014/05/shablon-deti-prevyu-1.png"/>
          <p:cNvPicPr>
            <a:picLocks noChangeAspect="1" noChangeArrowheads="1"/>
          </p:cNvPicPr>
          <p:nvPr/>
        </p:nvPicPr>
        <p:blipFill>
          <a:blip r:embed="rId2" cstate="print"/>
          <a:srcRect t="15638"/>
          <a:stretch>
            <a:fillRect/>
          </a:stretch>
        </p:blipFill>
        <p:spPr bwMode="auto">
          <a:xfrm>
            <a:off x="395536" y="2132856"/>
            <a:ext cx="8280920" cy="4320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79512" y="-555215"/>
            <a:ext cx="835292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Цель: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дать понятие об активном отдыхе детей, его важном значении для развития детей в дошкольном возрасте;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воспитывать у воспитателей, родителей желание использовать различные формы организации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проведения активного отдыха детей.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Дни здоровья.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Дни </a:t>
            </a:r>
            <a:r>
              <a:rPr lang="ru-RU" dirty="0"/>
              <a:t>здоровья предусматривают предупреждение переутомления детей, максимальное удовлетворение их естественной потребности в движении, обогащение самостоятельной двигательной деятельности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ЗДОРОВЬЯ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Проводится не реже одного раза в квартал, начиная со второй младшей группы.</a:t>
            </a:r>
          </a:p>
          <a:p>
            <a:r>
              <a:rPr lang="ru-RU" dirty="0" smtClean="0"/>
              <a:t>День здоровья – день отдыха. Игр и развлечений. Все учебные занятия отменяются, а воспитательная работа направлена на создание условий для активного отдыха детей.</a:t>
            </a:r>
          </a:p>
          <a:p>
            <a:endParaRPr lang="ru-RU" dirty="0"/>
          </a:p>
        </p:txBody>
      </p:sp>
      <p:pic>
        <p:nvPicPr>
          <p:cNvPr id="9218" name="Picture 2" descr="http://boombob.ru/img/picture/Oct/10/06780788f168fdd666e6c5bbf24d5eff/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3672408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АКТИВНЫЙ ОТДЫХ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В дни здоровья проводятся подвижные игры. Спортивные упражнения и развлечения, пешеходные и лыжные прогулки, простейший </a:t>
            </a:r>
            <a:r>
              <a:rPr lang="ru-RU" dirty="0" smtClean="0"/>
              <a:t>туризм В дни </a:t>
            </a:r>
            <a:r>
              <a:rPr lang="ru-RU" dirty="0"/>
              <a:t>здоровья включаются и различные формы трудовой деятельности (с учетом возраста детей), например, уборка территории, починка игрушек, поделки из снега (горки, ледяные дорожки, снеговики). Работа в цветнике.</a:t>
            </a:r>
          </a:p>
          <a:p>
            <a:endParaRPr lang="ru-RU" dirty="0"/>
          </a:p>
        </p:txBody>
      </p:sp>
      <p:pic>
        <p:nvPicPr>
          <p:cNvPr id="10" name="Содержимое 9" descr="http://malchishki-i-devchonki.ru/igry-dlya-doma-i-ulicy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484784"/>
            <a:ext cx="3456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АКТИВНЫЙ ОТДЫХ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При проведении дня здоровья особое внимание следует уделить двигательной активности во второй половине дня.</a:t>
            </a:r>
          </a:p>
          <a:p>
            <a:r>
              <a:rPr lang="ru-RU" dirty="0"/>
              <a:t>В этот период целесообразно включать в режим физкультурный досуг. Длительность его не должна превышать 20-30 минут. Положительные эмоции, полученные во время досуга, снижают утомление детей, вызывают интерес к выполнению разнообразных движений.</a:t>
            </a:r>
          </a:p>
          <a:p>
            <a:endParaRPr lang="ru-RU" dirty="0"/>
          </a:p>
        </p:txBody>
      </p:sp>
      <p:pic>
        <p:nvPicPr>
          <p:cNvPr id="9" name="Picture 4" descr="http://gov.cap.ru/UserFiles/orgs/GrvId_114/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556792"/>
            <a:ext cx="3898776" cy="44644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АКТИВНЫЙ ОТДЫХ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endParaRPr lang="ru-RU" sz="2900" dirty="0" smtClean="0"/>
          </a:p>
          <a:p>
            <a:r>
              <a:rPr lang="ru-RU" sz="2900" dirty="0" smtClean="0"/>
              <a:t>Большие </a:t>
            </a:r>
            <a:r>
              <a:rPr lang="ru-RU" sz="2900" dirty="0"/>
              <a:t>возможности для активизации движений представляют прогулки за пределы участка детского сада – в парк, сквер, на стадион. К реке. Они проводятся в первой половине дня, их продолжительность 20-30 минут в одну сторону (общая продолжительность – 1-1,5 часа). Помимо воспитателя детей сопровождает медсестра или другой воспитатель, родители. Следует заранее подготовится к пешеходной прогулке – выбрать место с естественными препятствиями: горками, мостиками, пеньками, чтобы дети могли удовлетворить свои потребности в разнообразных движениях (беге, прыжках, подскоках, </a:t>
            </a:r>
            <a:r>
              <a:rPr lang="ru-RU" sz="2900" dirty="0" err="1"/>
              <a:t>подлезании</a:t>
            </a:r>
            <a:r>
              <a:rPr lang="ru-RU" sz="2900" dirty="0"/>
              <a:t>).</a:t>
            </a:r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endParaRPr lang="ru-RU"/>
          </a:p>
        </p:txBody>
      </p:sp>
      <p:pic>
        <p:nvPicPr>
          <p:cNvPr id="7" name="Рисунок 6" descr="http://900igr.net/datai/fizkultura/Zdorove-detej-6-7-let/0005-006-Otdykh-na-prirod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556792"/>
            <a:ext cx="374441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Спортивные праздники.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Начиная </a:t>
            </a:r>
            <a:r>
              <a:rPr lang="ru-RU" dirty="0"/>
              <a:t>со средней группы два раза в год проводятся спортивные праздники (один в конце лета, другой в конце зимы). Длительность праздника в средней группе 45 мин., а в старшей и подготовительной – по 60 мин.</a:t>
            </a:r>
          </a:p>
          <a:p>
            <a:r>
              <a:rPr lang="ru-RU" dirty="0"/>
              <a:t>Праздники проводятся в первой половине дня на спортивной площадке детского сада. Для участия в празднике лучше объединять параллельные группы, если нет параллельных групп, то в зависимости от возможностей детей можно проводить праздник для каждой возрастной группы отдельно. Объединяя контрастные по возрасту группы (среднюю и старшую), нужно продумать физическую нагрузку для каждого возраста и их активное участие в празднике. Необходимо учесть, что на празднике массовые мероприятия чередуются с упражнениями соревновательного характера для небольших подгрупп.</a:t>
            </a:r>
          </a:p>
          <a:p>
            <a:endParaRPr lang="ru-RU" dirty="0"/>
          </a:p>
        </p:txBody>
      </p:sp>
      <p:pic>
        <p:nvPicPr>
          <p:cNvPr id="5" name="Содержимое 4" descr="http://eventnn.ru/data/upload/news/10405.jpg?2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628800"/>
            <a:ext cx="325070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Музыкальное сопровождение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Большой силой эмоционального воздействия обладает музыка, поэтому желательно, чтобы она звучала на физкультурном досуге. Однако следует вдумчиво относится к выбору музыкальных произведений. Так, маршировать удобно под бодрую, энергичную музыку. А гимнастические упражнения выполнять под плавную и ритмичную музыку. Например, «Веселый вальс» Е. </a:t>
            </a:r>
            <a:r>
              <a:rPr lang="ru-RU" dirty="0" err="1"/>
              <a:t>Таличеевой</a:t>
            </a:r>
            <a:r>
              <a:rPr lang="ru-RU" dirty="0"/>
              <a:t> может сопровождать упражнение с шарами, цветами, лентами; «Полька» П. Чайковского - упражнения с подбрасыванием и ловлей мячей. Под музыку А. </a:t>
            </a:r>
            <a:r>
              <a:rPr lang="ru-RU" dirty="0" err="1"/>
              <a:t>Шнитке</a:t>
            </a:r>
            <a:r>
              <a:rPr lang="ru-RU" dirty="0"/>
              <a:t> удобно высоко подпрыгивать, энергично отталкиваясь двумя ногами. Игры сопровождаются легкой, веселой, бодрой музыкой, такой. Как произведения Т. Ломовой «Ищи», «Кто скорее?», «Зоркие глаза» </a:t>
            </a:r>
            <a:r>
              <a:rPr lang="ru-RU" dirty="0" err="1"/>
              <a:t>Ю.Слонова</a:t>
            </a:r>
            <a:r>
              <a:rPr lang="ru-RU" dirty="0"/>
              <a:t> и т.д.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pic>
        <p:nvPicPr>
          <p:cNvPr id="3074" name="Picture 2" descr="http://www.sadik40.spb.ru/public/users/994/img/1304201619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556792"/>
            <a:ext cx="3672408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АКТИВНЫЙ ОТДЫХ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При проведении спортивного досуга в разных возрастных группах перед воспитателями стоят определенные задачи.</a:t>
            </a:r>
          </a:p>
          <a:p>
            <a:r>
              <a:rPr lang="ru-RU" dirty="0"/>
              <a:t>В младшем дошкольном возрасте необходимо привлекать детей к посильному участию в коллективных и индивидуальных двигательных действиях, обогащать их яркими впечатлениями.</a:t>
            </a:r>
          </a:p>
          <a:p>
            <a:r>
              <a:rPr lang="ru-RU" dirty="0"/>
              <a:t>В среднем дошкольном возрасте – приучать к самостоятельному участию в совместных упражнениях, играх, развлечениях, при этом побуждать каждого ребенка к проявлению своих возможностей.</a:t>
            </a:r>
          </a:p>
          <a:p>
            <a:r>
              <a:rPr lang="ru-RU" dirty="0"/>
              <a:t>В старшем дошкольном возрасте – развивать у детей умение творчески использовать свой двигательный опыт, в условиях эмоционального общения со сверстниками, приучать проявлять инициативу в разнообразных видах деятельности.</a:t>
            </a:r>
          </a:p>
          <a:p>
            <a:r>
              <a:rPr lang="ru-RU" dirty="0"/>
              <a:t>При подборе содержания физкультурного досуга в группах младшего и среднего дошкольного возраста лучше всего использовать занимательный сюжет. Составляя программу, следует помнить: основное время досуга (60-80%) должно быть заполнено движениями, чтобы каждый ребенок имел возможность удовлетворить свойственную ему двигательную потребность.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Дефицит двигательной активности оказывает отрицательное внимание на развитие организма, нередко способствует возникновению значительных нарушений со стороны различных органов и систем, особенно в детском возрасте. В результате может задерживаться общее развитие ребенка. Снижаться физкультурные и адаптационные возможности, повышается заболеваемость.</a:t>
            </a:r>
          </a:p>
          <a:p>
            <a:r>
              <a:rPr lang="ru-RU" dirty="0" smtClean="0"/>
              <a:t>В связи с этим особую значимость приобретает четко организованный режим дня дошкольников, правильное чередование занятий и активного отдыха.</a:t>
            </a:r>
          </a:p>
          <a:p>
            <a:r>
              <a:rPr lang="ru-RU" dirty="0" smtClean="0"/>
              <a:t>Активный отдых предполагает смену умственной и физической деятельности, т.е. включает виды физических упражнений. Движения помогают сохранить и укрепить здоровье ребенка путем «догрузки» его организма необходимым по возрасту объемом мышечной деятельности, а также способствует предупреждению невротических состояний, связанных с перенапряжением детского организма.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1000dosok.info/s/14-05-38704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7620000" cy="4850904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Литература.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В.Н. </a:t>
            </a:r>
            <a:r>
              <a:rPr lang="ru-RU" sz="1800" dirty="0" err="1" smtClean="0"/>
              <a:t>Замонина</a:t>
            </a:r>
            <a:r>
              <a:rPr lang="ru-RU" sz="1800" dirty="0" smtClean="0"/>
              <a:t>. Воспитание ребенка-дошкольника. «</a:t>
            </a:r>
            <a:r>
              <a:rPr lang="ru-RU" sz="1800" dirty="0" err="1" smtClean="0"/>
              <a:t>Владос</a:t>
            </a:r>
            <a:r>
              <a:rPr lang="ru-RU" sz="1800" dirty="0" smtClean="0"/>
              <a:t>», 2004г.</a:t>
            </a:r>
            <a:br>
              <a:rPr lang="ru-RU" sz="1800" dirty="0" smtClean="0"/>
            </a:br>
            <a:r>
              <a:rPr lang="ru-RU" sz="1800" dirty="0" smtClean="0"/>
              <a:t>Н.В. </a:t>
            </a:r>
            <a:r>
              <a:rPr lang="ru-RU" sz="1800" dirty="0" err="1" smtClean="0"/>
              <a:t>Сакратова</a:t>
            </a:r>
            <a:r>
              <a:rPr lang="ru-RU" sz="1800" dirty="0" smtClean="0"/>
              <a:t>. Современные технологии сохранения и укрепления здоровья детей. «Детство-Пресс», 2004 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2000" dirty="0" smtClean="0"/>
              <a:t>  </a:t>
            </a:r>
            <a:r>
              <a:rPr lang="ru-RU" sz="2700" dirty="0" smtClean="0"/>
              <a:t>Активный отдых – это культурно - </a:t>
            </a:r>
            <a:r>
              <a:rPr lang="ru-RU" sz="2700" dirty="0" err="1" smtClean="0"/>
              <a:t>досуговая</a:t>
            </a:r>
            <a:r>
              <a:rPr lang="ru-RU" sz="2700" dirty="0" smtClean="0"/>
              <a:t> деятельность, которая снимает усталость и напряжение, восстанавливает как физические, так и эмоциональные</a:t>
            </a:r>
            <a:br>
              <a:rPr lang="ru-RU" sz="2700" dirty="0" smtClean="0"/>
            </a:br>
            <a:r>
              <a:rPr lang="ru-RU" sz="2700" dirty="0" smtClean="0"/>
              <a:t>ресурсы ребёнка</a:t>
            </a:r>
            <a:r>
              <a:rPr lang="ru-RU" sz="2000" dirty="0" smtClean="0"/>
              <a:t>.  </a:t>
            </a:r>
            <a:r>
              <a:rPr lang="ru-RU" dirty="0" smtClean="0"/>
              <a:t>  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   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http://66.unistoreserve.ru/5554302cf7c0796c6eb4ad2c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132856"/>
            <a:ext cx="49320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АКТИВНЫЙ ОТДЫХ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      </a:t>
            </a:r>
            <a:r>
              <a:rPr lang="ru-RU" b="1" i="1" dirty="0"/>
              <a:t>Специфика активного отдыха заключается в создании обстановки, побуждающей к творческому использованию имеющихся двигательных умений и навыков в процессе игрового общения со сверстниками и взрослыми. 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ru-RU"/>
          </a:p>
        </p:txBody>
      </p:sp>
      <p:pic>
        <p:nvPicPr>
          <p:cNvPr id="6" name="Рисунок 5" descr="http://900igr.net/datai/doshkolnoe-obrazovanie/Rabota-vospitatelja-v-DOU/0014-015-Vospitateli-DOU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484784"/>
            <a:ext cx="360040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/>
              <a:t> </a:t>
            </a:r>
            <a:br>
              <a:rPr lang="ru-RU" sz="3600" i="1" dirty="0" smtClean="0"/>
            </a:br>
            <a:r>
              <a:rPr lang="ru-RU" sz="3600" dirty="0" smtClean="0"/>
              <a:t>Содержание мероприятий активного отдыха мы выстраиваем в соответствии: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возрастными </a:t>
            </a:r>
            <a:r>
              <a:rPr lang="ru-RU" dirty="0"/>
              <a:t>особенностями,</a:t>
            </a:r>
          </a:p>
          <a:p>
            <a:pPr lvl="0"/>
            <a:r>
              <a:rPr lang="ru-RU" dirty="0"/>
              <a:t>состоянием здоровья, физической подготовленностью детей;</a:t>
            </a:r>
          </a:p>
          <a:p>
            <a:pPr lvl="0"/>
            <a:r>
              <a:rPr lang="ru-RU" dirty="0"/>
              <a:t>содержанием программы по физической культуре и объёмом пройденного учебного материала;</a:t>
            </a:r>
          </a:p>
          <a:p>
            <a:pPr lvl="0"/>
            <a:r>
              <a:rPr lang="ru-RU" dirty="0"/>
              <a:t>временем года, погодными и климатическими условиями;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152127"/>
          </a:xfrm>
        </p:spPr>
        <p:txBody>
          <a:bodyPr/>
          <a:lstStyle/>
          <a:p>
            <a:r>
              <a:rPr lang="ru-RU" dirty="0" smtClean="0"/>
              <a:t>ФОРМЫ АКТИВНОГО ОТДЫХА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400800" cy="3505944"/>
          </a:xfrm>
        </p:spPr>
        <p:txBody>
          <a:bodyPr>
            <a:normAutofit fontScale="92500"/>
          </a:bodyPr>
          <a:lstStyle/>
          <a:p>
            <a:pPr algn="l"/>
            <a:r>
              <a:rPr lang="ru-RU" dirty="0"/>
              <a:t>-физкультурные праздники;</a:t>
            </a:r>
          </a:p>
          <a:p>
            <a:pPr algn="l"/>
            <a:r>
              <a:rPr lang="ru-RU" dirty="0"/>
              <a:t>- физкультурный досуг;</a:t>
            </a:r>
          </a:p>
          <a:p>
            <a:pPr algn="l"/>
            <a:r>
              <a:rPr lang="ru-RU" dirty="0"/>
              <a:t>- дни здоровья;</a:t>
            </a:r>
          </a:p>
          <a:p>
            <a:pPr algn="l"/>
            <a:r>
              <a:rPr lang="ru-RU" dirty="0"/>
              <a:t>- недели здоровья;</a:t>
            </a:r>
          </a:p>
          <a:p>
            <a:pPr algn="l"/>
            <a:r>
              <a:rPr lang="ru-RU" dirty="0"/>
              <a:t>- дошкольный туризм (прогулки – походы, экскурсии, путешествия, занятия в кружках);</a:t>
            </a:r>
          </a:p>
          <a:p>
            <a:pPr algn="l"/>
            <a:r>
              <a:rPr lang="ru-RU" dirty="0"/>
              <a:t>- малые формы активного отдыха (физкультминутки, физкультурные </a:t>
            </a:r>
            <a:r>
              <a:rPr lang="ru-RU" dirty="0" smtClean="0"/>
              <a:t>паузы)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3538736" cy="1162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499992" y="273050"/>
            <a:ext cx="4186808" cy="5853113"/>
          </a:xfrm>
        </p:spPr>
        <p:txBody>
          <a:bodyPr>
            <a:normAutofit lnSpcReduction="10000"/>
          </a:bodyPr>
          <a:lstStyle/>
          <a:p>
            <a:r>
              <a:rPr lang="ru-RU" i="1" dirty="0"/>
              <a:t> Основу всех мероприятий составляет двигательная деятельность детей. Главная цель их состоит в том, чтобы, удовлетворить естественную биологическую потребность в движении.</a:t>
            </a:r>
            <a:endParaRPr lang="ru-RU" dirty="0"/>
          </a:p>
          <a:p>
            <a:endParaRPr lang="ru-RU" dirty="0"/>
          </a:p>
        </p:txBody>
      </p:sp>
      <p:pic>
        <p:nvPicPr>
          <p:cNvPr id="7" name="Рисунок 6" descr="http://moi-portal.ru/uploads/images/00/00/02/2015/07/06/27515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381642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55576" y="197346"/>
            <a:ext cx="777686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sz="2000" i="1" dirty="0" smtClean="0"/>
              <a:t>Результаты экспериментальных исследований Г. </a:t>
            </a:r>
            <a:r>
              <a:rPr lang="ru-RU" sz="2000" i="1" dirty="0" err="1" smtClean="0"/>
              <a:t>Ленерта</a:t>
            </a:r>
            <a:r>
              <a:rPr lang="ru-RU" sz="2000" i="1" dirty="0" smtClean="0"/>
              <a:t> и </a:t>
            </a:r>
          </a:p>
          <a:p>
            <a:r>
              <a:rPr lang="ru-RU" sz="2000" i="1" dirty="0" smtClean="0"/>
              <a:t>И. </a:t>
            </a:r>
            <a:r>
              <a:rPr lang="ru-RU" sz="2000" i="1" dirty="0" err="1" smtClean="0"/>
              <a:t>Лахмана</a:t>
            </a:r>
            <a:r>
              <a:rPr lang="ru-RU" sz="2000" i="1" dirty="0" smtClean="0"/>
              <a:t> свидетельствуют: различные виды активного отдыха обеспечивают восстановление ряда физиологических функций, а также предупреждение невротических состояний, связанных с перенапряжением.</a:t>
            </a:r>
            <a:endParaRPr lang="ru-RU" sz="2000" dirty="0" smtClean="0"/>
          </a:p>
          <a:p>
            <a:r>
              <a:rPr lang="ru-RU" sz="2000" dirty="0" smtClean="0"/>
              <a:t> </a:t>
            </a:r>
          </a:p>
          <a:p>
            <a:r>
              <a:rPr lang="ru-RU" sz="2000" i="1" dirty="0" smtClean="0"/>
              <a:t>Необходимо отметить, что активный отдых, органично сочетающий разные виды деятельности (двигательная, игровая, познавательная, трудовая, общение</a:t>
            </a:r>
            <a:r>
              <a:rPr lang="ru-RU" sz="2000" dirty="0" smtClean="0"/>
              <a:t>), </a:t>
            </a:r>
            <a:r>
              <a:rPr lang="ru-RU" sz="2000" i="1" dirty="0" smtClean="0"/>
              <a:t>способствует как оздоровлению, так и обогащению общекультурного развития ребёнка.</a:t>
            </a:r>
            <a:endParaRPr lang="ru-RU" sz="2000" dirty="0" smtClean="0"/>
          </a:p>
          <a:p>
            <a:r>
              <a:rPr lang="ru-RU" sz="2000" i="1" dirty="0" smtClean="0"/>
              <a:t>Активный отдых, построенный на преимущественном использовании игровых упражнений и подвижных игр, является эффективным средством формирования интереса к физической активности.</a:t>
            </a:r>
            <a:endParaRPr lang="ru-RU" sz="2000" dirty="0" smtClean="0"/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Условия: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  <a:p>
            <a:pPr lvl="0"/>
            <a:r>
              <a:rPr lang="ru-RU" dirty="0"/>
              <a:t> </a:t>
            </a:r>
            <a:r>
              <a:rPr lang="ru-RU" dirty="0" smtClean="0"/>
              <a:t>активизация </a:t>
            </a:r>
            <a:r>
              <a:rPr lang="ru-RU" dirty="0"/>
              <a:t>каждого участника;</a:t>
            </a:r>
          </a:p>
          <a:p>
            <a:pPr lvl="0"/>
            <a:r>
              <a:rPr lang="ru-RU" dirty="0"/>
              <a:t>широкое использование разных игровых приемов, игровых упражнений, загадок, музыкальных произведений;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АКТИВНЫЙ ОТДЫХ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i="1" dirty="0"/>
              <a:t>                Тематика определяет содержание мероприятия, юмор, музыкальное оформление, игры, соревнования, радостная атмосфера способствуют активизации двигательной деятельности.</a:t>
            </a:r>
            <a:endParaRPr lang="ru-RU" dirty="0"/>
          </a:p>
          <a:p>
            <a:r>
              <a:rPr lang="ru-RU" i="1" dirty="0"/>
              <a:t>              Подбирают упражнения, освоенные детьми в процессе  образовательной деятельности.  Их можно обновить путём введения неожиданных условий, необычных пособий и способов организации. Широко используются приёмы контроля и регулирования нагрузки.</a:t>
            </a:r>
            <a:endParaRPr lang="ru-RU" dirty="0"/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pic>
        <p:nvPicPr>
          <p:cNvPr id="12294" name="Picture 6" descr="http://bryansk.avizinfo.ru/content/files/russia/201204/f_etskie03_201202042228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556792"/>
            <a:ext cx="3839096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162</TotalTime>
  <Words>932</Words>
  <Application>Microsoft Office PowerPoint</Application>
  <PresentationFormat>Экран (4:3)</PresentationFormat>
  <Paragraphs>79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АКТИВНЫЙ ОТДЫХ</vt:lpstr>
      <vt:lpstr>        Активный отдых – это культурно - досуговая деятельность, которая снимает усталость и напряжение, восстанавливает как физические, так и эмоциональные ресурсы ребёнка.       </vt:lpstr>
      <vt:lpstr>АКТИВНЫЙ ОТДЫХ</vt:lpstr>
      <vt:lpstr>  Содержание мероприятий активного отдыха мы выстраиваем в соответствии: </vt:lpstr>
      <vt:lpstr>ФОРМЫ АКТИВНОГО ОТДЫХА</vt:lpstr>
      <vt:lpstr>Слайд 6</vt:lpstr>
      <vt:lpstr>Слайд 7</vt:lpstr>
      <vt:lpstr>Условия:</vt:lpstr>
      <vt:lpstr>АКТИВНЫЙ ОТДЫХ</vt:lpstr>
      <vt:lpstr>Дни здоровья. </vt:lpstr>
      <vt:lpstr>ДЕНЬ ЗДОРОВЬЯ</vt:lpstr>
      <vt:lpstr>АКТИВНЫЙ ОТДЫХ</vt:lpstr>
      <vt:lpstr>АКТИВНЫЙ ОТДЫХ</vt:lpstr>
      <vt:lpstr>АКТИВНЫЙ ОТДЫХ</vt:lpstr>
      <vt:lpstr>Спортивные праздники. </vt:lpstr>
      <vt:lpstr>Музыкальное сопровождение</vt:lpstr>
      <vt:lpstr>АКТИВНЫЙ ОТДЫХ</vt:lpstr>
      <vt:lpstr>ВЫВОД:</vt:lpstr>
      <vt:lpstr>  Литература. В.Н. Замонина. Воспитание ребенка-дошкольника. «Владос», 2004г. Н.В. Сакратова. Современные технологии сохранения и укрепления здоровья детей. «Детство-Пресс», 2004 г. 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ОКТИВНЫЙ ОТДЫХ</dc:title>
  <dc:creator>User</dc:creator>
  <cp:lastModifiedBy>User</cp:lastModifiedBy>
  <cp:revision>18</cp:revision>
  <dcterms:created xsi:type="dcterms:W3CDTF">2016-05-15T18:24:02Z</dcterms:created>
  <dcterms:modified xsi:type="dcterms:W3CDTF">2018-04-08T15:35:05Z</dcterms:modified>
</cp:coreProperties>
</file>