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3" r:id="rId6"/>
    <p:sldId id="265" r:id="rId7"/>
    <p:sldId id="266" r:id="rId8"/>
    <p:sldId id="267" r:id="rId9"/>
    <p:sldId id="271" r:id="rId10"/>
    <p:sldId id="268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94660"/>
  </p:normalViewPr>
  <p:slideViewPr>
    <p:cSldViewPr>
      <p:cViewPr varScale="1">
        <p:scale>
          <a:sx n="109" d="100"/>
          <a:sy n="109" d="100"/>
        </p:scale>
        <p:origin x="16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8208912" cy="456091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Проектная деятельность на тему: «Взаимодействие  с родителями по оздоровлению детей старшего дошкольного возраста». 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5229200"/>
            <a:ext cx="6400800" cy="139256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Выполнила воспитатель</a:t>
            </a:r>
          </a:p>
          <a:p>
            <a:r>
              <a:rPr lang="ru-RU" dirty="0" smtClean="0"/>
              <a:t> Чернова Л. А.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9511" y="476672"/>
            <a:ext cx="86409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Муниципальное бюджетное  дошкольное образовательное учреждение </a:t>
            </a:r>
            <a:endParaRPr lang="ru-RU" dirty="0"/>
          </a:p>
          <a:p>
            <a:pPr algn="ctr"/>
            <a:r>
              <a:rPr lang="ru-RU" b="1" dirty="0"/>
              <a:t>Центр развития ребенка – детский сад «Колокольчик» п. Витим </a:t>
            </a:r>
            <a:endParaRPr lang="ru-RU" dirty="0"/>
          </a:p>
          <a:p>
            <a:pPr algn="ctr"/>
            <a:r>
              <a:rPr lang="ru-RU" b="1" dirty="0"/>
              <a:t>МО «Ленский район» РС (Я)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815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План реализации проекта </a:t>
            </a:r>
            <a:br>
              <a:rPr lang="ru-RU" sz="3600" dirty="0" smtClean="0"/>
            </a:br>
            <a:r>
              <a:rPr lang="ru-RU" sz="3600" dirty="0">
                <a:solidFill>
                  <a:srgbClr val="7030A0"/>
                </a:solidFill>
              </a:rPr>
              <a:t>З</a:t>
            </a:r>
            <a:r>
              <a:rPr lang="ru-RU" sz="3600" dirty="0" smtClean="0">
                <a:solidFill>
                  <a:srgbClr val="7030A0"/>
                </a:solidFill>
              </a:rPr>
              <a:t>аключительный </a:t>
            </a:r>
            <a:r>
              <a:rPr lang="ru-RU" sz="3600" dirty="0" smtClean="0">
                <a:solidFill>
                  <a:srgbClr val="7030A0"/>
                </a:solidFill>
              </a:rPr>
              <a:t>этап</a:t>
            </a:r>
            <a:endParaRPr lang="ru-RU" sz="3600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0812750"/>
              </p:ext>
            </p:extLst>
          </p:nvPr>
        </p:nvGraphicFramePr>
        <p:xfrm>
          <a:off x="457200" y="1935163"/>
          <a:ext cx="8229600" cy="458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Основное содержание деятельности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Тема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706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Выставка детских рисунков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«Спорт</a:t>
                      </a:r>
                      <a:r>
                        <a:rPr lang="ru-RU" baseline="0" dirty="0" smtClean="0"/>
                        <a:t> – здоровье» </a:t>
                      </a:r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855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Фотоколлаж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«Мы дружим со спортом».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Анкетирование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результатам проекта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«Растем  здоровыми»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Разучивание с детьми оздоровительных игр.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соответствии с возрастом и образовательной программой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День здоровья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«Всей семьёй-на старт!»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Участие родителей в спортивном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мероприятии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«Ура! Ура! Военная игра» 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Рекомендации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«Спортивный</a:t>
                      </a:r>
                      <a:r>
                        <a:rPr lang="ru-RU" sz="1800" baseline="0" dirty="0" smtClean="0"/>
                        <a:t> уголок дома»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851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9078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0"/>
          <a:stretch/>
        </p:blipFill>
        <p:spPr>
          <a:xfrm rot="1262906">
            <a:off x="2232972" y="5216088"/>
            <a:ext cx="1864663" cy="11838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6375" b="69339"/>
          <a:stretch/>
        </p:blipFill>
        <p:spPr>
          <a:xfrm>
            <a:off x="3266825" y="3107082"/>
            <a:ext cx="1800200" cy="12557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0" t="46484" r="29210" b="9563"/>
          <a:stretch/>
        </p:blipFill>
        <p:spPr>
          <a:xfrm>
            <a:off x="3599944" y="1007452"/>
            <a:ext cx="1296144" cy="1800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0"/>
          <a:stretch/>
        </p:blipFill>
        <p:spPr>
          <a:xfrm>
            <a:off x="4716016" y="5517789"/>
            <a:ext cx="1473261" cy="9361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08058">
            <a:off x="223301" y="5354191"/>
            <a:ext cx="1684404" cy="1263303"/>
          </a:xfrm>
          <a:prstGeom prst="rect">
            <a:avLst/>
          </a:prstGeom>
        </p:spPr>
      </p:pic>
      <p:pic>
        <p:nvPicPr>
          <p:cNvPr id="8" name="Picture 4" descr="E:\золотая фото\золотая 23 февраля\IMG_57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1699">
            <a:off x="532345" y="1234516"/>
            <a:ext cx="2744247" cy="182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золотая фото\день бегуна\IMG_956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1071">
            <a:off x="5232534" y="1124184"/>
            <a:ext cx="3376968" cy="225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:\золотая фото\день бегуна\IMG_95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4364">
            <a:off x="5658688" y="3483739"/>
            <a:ext cx="3062967" cy="204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0529070">
            <a:off x="-55939" y="3794920"/>
            <a:ext cx="33343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Фотоколлажи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940059">
            <a:off x="6069584" y="609247"/>
            <a:ext cx="26348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День бегуна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0565429">
            <a:off x="67488" y="533870"/>
            <a:ext cx="40302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Спортивное развлечение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98355" y="4043063"/>
            <a:ext cx="3774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Выставка рисунков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16336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Обоснование и актуальность проекта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От состояния здоровья  детей во многом зависит благополучие общества. В последние десятилетия во всем мире наметилась тенденция к ухудшению здоровья детского населения. Экологические проблемы, различные отрицательные бытовые факторы, химические добавки в продуктах питания, некачественная вода, - лишь некоторые факторы, агрессивно воздействующие на здоровье дошкольника</a:t>
            </a:r>
            <a:r>
              <a:rPr lang="ru-RU" sz="2400" dirty="0" smtClean="0"/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r>
              <a:rPr lang="ru-RU" sz="2400" dirty="0" smtClean="0"/>
              <a:t>Охрана </a:t>
            </a:r>
            <a:r>
              <a:rPr lang="ru-RU" sz="2400" dirty="0"/>
              <a:t>жизни и укрепление физического и психического здоровья детей – одна из основных задач дошкольного образования. </a:t>
            </a:r>
            <a:endParaRPr lang="ru-RU" sz="2400" dirty="0" smtClean="0"/>
          </a:p>
          <a:p>
            <a:r>
              <a:rPr lang="ru-RU" sz="2400" dirty="0"/>
              <a:t>Создание условий для детей, которые стали бы возможностью выработки единого стиля поведения и стратегии воспитания здорового образа жизни ребенка.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195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>
            <a:normAutofit/>
          </a:bodyPr>
          <a:lstStyle/>
          <a:p>
            <a:r>
              <a:rPr lang="ru-RU" sz="2800" b="1" i="1" dirty="0"/>
              <a:t>Цель:</a:t>
            </a:r>
            <a:r>
              <a:rPr lang="ru-RU" sz="2800" b="1" i="1" dirty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ysClr val="windowText" lastClr="000000"/>
                </a:solidFill>
              </a:rPr>
              <a:t>Обеспечение тесного сотрудничества и единых требований детского сада и семьи в вопросах здоровья детей</a:t>
            </a:r>
            <a:r>
              <a:rPr lang="ru-RU" sz="2400" dirty="0" smtClean="0">
                <a:solidFill>
                  <a:sysClr val="windowText" lastClr="000000"/>
                </a:solidFill>
              </a:rPr>
              <a:t>.</a:t>
            </a:r>
          </a:p>
          <a:p>
            <a:r>
              <a:rPr lang="ru-RU" sz="2800" b="1" i="1" dirty="0">
                <a:solidFill>
                  <a:sysClr val="windowText" lastClr="000000"/>
                </a:solidFill>
              </a:rPr>
              <a:t>Задачи: 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Повысить уровень  знаний родителей в области формирования, сохранения, укрепления здоровья детей;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Формирование здорового образа жизни;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Способствовать формированию у родителей и через родителей у детей потребности в здоровом образе жизни.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476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Участники:</a:t>
            </a:r>
            <a:r>
              <a:rPr lang="ru-RU" dirty="0" smtClean="0"/>
              <a:t> воспитатель, воспитанники старшего дошкольного возраста группы «Золотая рыбка» и их родители.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Тип проекта: </a:t>
            </a:r>
            <a:r>
              <a:rPr lang="ru-RU" dirty="0" smtClean="0"/>
              <a:t>практико – ориентированный </a:t>
            </a:r>
          </a:p>
          <a:p>
            <a:r>
              <a:rPr lang="ru-RU" u="sng" dirty="0" smtClean="0"/>
              <a:t>По характеру контактов: </a:t>
            </a:r>
            <a:r>
              <a:rPr lang="ru-RU" dirty="0" smtClean="0"/>
              <a:t>осуществляется внутри одной возрастной группы, в контакте с семьями воспитанников.</a:t>
            </a:r>
          </a:p>
          <a:p>
            <a:r>
              <a:rPr lang="ru-RU" u="sng" dirty="0" smtClean="0"/>
              <a:t>По продолжительности: </a:t>
            </a:r>
            <a:r>
              <a:rPr lang="ru-RU" dirty="0" smtClean="0"/>
              <a:t>долгосрочный </a:t>
            </a:r>
            <a:r>
              <a:rPr lang="ru-RU" dirty="0" smtClean="0"/>
              <a:t>6 мес.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Виды  деятельности: </a:t>
            </a:r>
            <a:r>
              <a:rPr lang="ru-RU" dirty="0" smtClean="0"/>
              <a:t>игровая, познавательная, коммуникативная.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85440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Предполагаемый результат: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Заинтересовать родителей к вопросам воспитания здорового ребенка и мотивации здорового образа жизни.</a:t>
            </a:r>
          </a:p>
          <a:p>
            <a:r>
              <a:rPr lang="ru-RU" dirty="0" smtClean="0"/>
              <a:t>Создать </a:t>
            </a:r>
            <a:r>
              <a:rPr lang="ru-RU" dirty="0" err="1" smtClean="0"/>
              <a:t>здоровьесберегающую</a:t>
            </a:r>
            <a:r>
              <a:rPr lang="ru-RU" dirty="0" smtClean="0"/>
              <a:t> и развивающую среду, обеспечивающую комфортное пребывание ребенка в детском саду.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8136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Этапы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 fontScale="92500"/>
          </a:bodyPr>
          <a:lstStyle/>
          <a:p>
            <a:r>
              <a:rPr lang="ru-RU" dirty="0"/>
              <a:t>1. Подготовительный</a:t>
            </a:r>
            <a:r>
              <a:rPr lang="ru-RU" dirty="0" smtClean="0"/>
              <a:t>: изучение знаний родителей по данному направлению через анкетирование, планирование работы, выбор форм и методов, подбор иллюстративного и литературного материала для работы с родителями и детьми. Подбор дидактических игр</a:t>
            </a:r>
            <a:r>
              <a:rPr lang="ru-RU" dirty="0" smtClean="0"/>
              <a:t>.(ноябрь-декабрь)</a:t>
            </a:r>
            <a:endParaRPr lang="ru-RU" dirty="0" smtClean="0"/>
          </a:p>
          <a:p>
            <a:r>
              <a:rPr lang="ru-RU" dirty="0" smtClean="0"/>
              <a:t>2. Практический: включает в себя два направления - взаимодействие с детьми, сотрудничество с родителями воспитанников. 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январь,февраль</a:t>
            </a:r>
            <a:r>
              <a:rPr lang="ru-RU" dirty="0" smtClean="0"/>
              <a:t>, март)</a:t>
            </a:r>
            <a:endParaRPr lang="ru-RU" dirty="0" smtClean="0"/>
          </a:p>
          <a:p>
            <a:r>
              <a:rPr lang="ru-RU" dirty="0" smtClean="0"/>
              <a:t>3. Заключительный: анализ полученных результатов, рекомендации родителям, подведение итогов. </a:t>
            </a:r>
            <a:r>
              <a:rPr lang="ru-RU" dirty="0" smtClean="0"/>
              <a:t>(апрель, май)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328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264696" cy="93610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План реализации проекта</a:t>
            </a:r>
            <a:br>
              <a:rPr lang="ru-RU" sz="3600" dirty="0" smtClean="0"/>
            </a:br>
            <a:r>
              <a:rPr lang="ru-RU" sz="2400" dirty="0">
                <a:solidFill>
                  <a:srgbClr val="7030A0"/>
                </a:solidFill>
              </a:rPr>
              <a:t>П</a:t>
            </a:r>
            <a:r>
              <a:rPr lang="ru-RU" sz="2400" dirty="0" smtClean="0">
                <a:solidFill>
                  <a:srgbClr val="7030A0"/>
                </a:solidFill>
              </a:rPr>
              <a:t>одготовительный этап </a:t>
            </a:r>
            <a:endParaRPr lang="ru-RU" sz="3600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5786833"/>
              </p:ext>
            </p:extLst>
          </p:nvPr>
        </p:nvGraphicFramePr>
        <p:xfrm>
          <a:off x="467544" y="1052736"/>
          <a:ext cx="7787208" cy="529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3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3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Основное содержание деятельности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Анкетирование для родителей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«Здоровый образ жизни»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Родительское собрание 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«Здоровье</a:t>
                      </a:r>
                      <a:r>
                        <a:rPr lang="ru-RU" sz="1400" baseline="0" dirty="0" smtClean="0"/>
                        <a:t> всему голова»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Беседы с детьми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«На зарядку</a:t>
                      </a:r>
                      <a:r>
                        <a:rPr lang="ru-RU" sz="1400" baseline="0" dirty="0" smtClean="0"/>
                        <a:t> становись»,</a:t>
                      </a:r>
                    </a:p>
                    <a:p>
                      <a:r>
                        <a:rPr lang="ru-RU" sz="1400" baseline="0" dirty="0" smtClean="0"/>
                        <a:t>«Наши верные друзья»</a:t>
                      </a:r>
                    </a:p>
                    <a:p>
                      <a:r>
                        <a:rPr lang="ru-RU" sz="1400" baseline="0" dirty="0" smtClean="0"/>
                        <a:t>«Кто с закалкой дружит, никогда не тужит»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«Чистота – залог здоровья»;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Консультации для родителей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«Будь здоров малыш» (закаливание)</a:t>
                      </a:r>
                    </a:p>
                    <a:p>
                      <a:r>
                        <a:rPr lang="ru-RU" sz="1400" dirty="0" smtClean="0"/>
                        <a:t>«Здоровье всему голова»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Буклеты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«Полезные продукты», «Компьютер  «за» и «против»</a:t>
                      </a:r>
                      <a:r>
                        <a:rPr lang="ru-RU" sz="1400" baseline="0" dirty="0" smtClean="0"/>
                        <a:t> и др.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Групповое родительское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собрание: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«Задачи обучения, воспитания и оздоровления детей в детском саду и семье»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4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Папки-передвижки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«Здоровье на тарелке»,</a:t>
                      </a:r>
                      <a:r>
                        <a:rPr lang="ru-RU" sz="1400" baseline="0" dirty="0" smtClean="0"/>
                        <a:t> «Игры на прогулке зимой», «Осень без детских простуд»</a:t>
                      </a:r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Индивидуальные беседы с родителями по сохранению и укреплению здоровья детей.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«Режим дня – это важно», профилактика нарушения</a:t>
                      </a:r>
                      <a:r>
                        <a:rPr lang="ru-RU" sz="1400" baseline="0" dirty="0" smtClean="0"/>
                        <a:t> осанки, плоскостопия.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813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План реализации проекта</a:t>
            </a:r>
            <a:br>
              <a:rPr lang="ru-RU" sz="3600" dirty="0" smtClean="0"/>
            </a:br>
            <a:r>
              <a:rPr lang="ru-RU" sz="3600" dirty="0" smtClean="0">
                <a:solidFill>
                  <a:srgbClr val="7030A0"/>
                </a:solidFill>
              </a:rPr>
              <a:t>Практический этап 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6638305"/>
              </p:ext>
            </p:extLst>
          </p:nvPr>
        </p:nvGraphicFramePr>
        <p:xfrm>
          <a:off x="467544" y="1556792"/>
          <a:ext cx="8229600" cy="486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Основное содержание деятельности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Тема</a:t>
                      </a:r>
                      <a:r>
                        <a:rPr lang="ru-RU" sz="1400" baseline="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345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Чтение художественной литературы: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 А. </a:t>
                      </a:r>
                      <a:r>
                        <a:rPr lang="ru-RU" sz="1400" dirty="0" err="1" smtClean="0"/>
                        <a:t>Барто</a:t>
                      </a:r>
                      <a:r>
                        <a:rPr lang="ru-RU" sz="1400" dirty="0" smtClean="0"/>
                        <a:t>  «Я расту»,  «Мы с Тамарой санитары»;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С. Михалков «Прививка», «Не спать», «Грипп».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04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Изготовление книжки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«Чистота</a:t>
                      </a:r>
                      <a:r>
                        <a:rPr lang="ru-RU" sz="1400" baseline="0" dirty="0" smtClean="0"/>
                        <a:t> – залог здоровья»</a:t>
                      </a:r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464661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Загадки об овощах и фруктах; пословицы, поговорки, загадки о предметах личной гигиены, </a:t>
                      </a:r>
                      <a:r>
                        <a:rPr lang="ru-RU" sz="1400" dirty="0" err="1" smtClean="0"/>
                        <a:t>потешки</a:t>
                      </a:r>
                      <a:r>
                        <a:rPr lang="ru-RU" sz="1400" dirty="0" smtClean="0"/>
                        <a:t> о здоровье.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 мультимедийной презентации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 Здоровье наших детей».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Изготовление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н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естандартного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оборудования,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совместно с родителями. </a:t>
                      </a:r>
                      <a:endParaRPr kumimoji="0"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«дорожки здоровья», </a:t>
                      </a:r>
                      <a:r>
                        <a:rPr lang="ru-RU" sz="1400" dirty="0" err="1" smtClean="0"/>
                        <a:t>кольцебросы</a:t>
                      </a:r>
                      <a:r>
                        <a:rPr lang="ru-RU" sz="1400" dirty="0" smtClean="0"/>
                        <a:t>, «</a:t>
                      </a:r>
                      <a:r>
                        <a:rPr lang="ru-RU" sz="1400" dirty="0" err="1" smtClean="0"/>
                        <a:t>бильбоки</a:t>
                      </a:r>
                      <a:r>
                        <a:rPr lang="ru-RU" sz="1400" dirty="0" smtClean="0"/>
                        <a:t>», массажные</a:t>
                      </a:r>
                      <a:r>
                        <a:rPr lang="ru-RU" sz="1400" baseline="0" dirty="0" smtClean="0"/>
                        <a:t> перчатки, «комета» (для метания в цель),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Изготовление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материала к дидактическим играм. </a:t>
                      </a:r>
                      <a:endParaRPr kumimoji="0"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«Мое тело», «Сложи картинку» (предметы гигиены), «Чтобы зубы были крепкими», и др.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Игровой тренинг для всей семьи. </a:t>
                      </a:r>
                      <a:endParaRPr kumimoji="0"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Знакомство родителей с упражнениями по релаксации.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1471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Серия занятий с детьми:</a:t>
                      </a:r>
                      <a:r>
                        <a:rPr lang="ru-RU" sz="1400" baseline="0" dirty="0" smtClean="0"/>
                        <a:t> </a:t>
                      </a:r>
                      <a:endParaRPr kumimoji="0"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/>
                        <a:t>«Я человек», «Осанка – красивая спина», «Гигиена и закаливание», «В здоровом теле - здоровый дух!», «Спорт – это здоровье»</a:t>
                      </a:r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372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2422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710" y="589935"/>
            <a:ext cx="8379754" cy="534809"/>
          </a:xfrm>
        </p:spPr>
        <p:txBody>
          <a:bodyPr>
            <a:normAutofit fontScale="90000"/>
          </a:bodyPr>
          <a:lstStyle/>
          <a:p>
            <a:r>
              <a:rPr lang="ru-RU" sz="4000" dirty="0" err="1" smtClean="0"/>
              <a:t>Кольцебросы</a:t>
            </a:r>
            <a:r>
              <a:rPr lang="ru-RU" dirty="0" smtClean="0"/>
              <a:t>              </a:t>
            </a:r>
            <a:r>
              <a:rPr lang="ru-RU" sz="4000" dirty="0" smtClean="0"/>
              <a:t>Дорожки здоровья  </a:t>
            </a:r>
            <a:endParaRPr lang="ru-RU" dirty="0"/>
          </a:p>
        </p:txBody>
      </p:sp>
      <p:pic>
        <p:nvPicPr>
          <p:cNvPr id="1026" name="Picture 2" descr="E:\DCIM\Camera\20171213_1848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2" r="7772" b="9175"/>
          <a:stretch/>
        </p:blipFill>
        <p:spPr bwMode="auto">
          <a:xfrm>
            <a:off x="1513744" y="1124744"/>
            <a:ext cx="2669459" cy="248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DCIM\Camera\20171213_18492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39"/>
          <a:stretch/>
        </p:blipFill>
        <p:spPr bwMode="auto">
          <a:xfrm>
            <a:off x="5079686" y="3569762"/>
            <a:ext cx="3668778" cy="215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DCIM\Camera\20171213_18494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" b="20221"/>
          <a:stretch/>
        </p:blipFill>
        <p:spPr bwMode="auto">
          <a:xfrm>
            <a:off x="5556356" y="1098053"/>
            <a:ext cx="3070653" cy="189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://ped-kopilka.ru/upload/blogs/889_7a91637616feb27d46c5c606426d2ce3.jpg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71526" y="3943387"/>
            <a:ext cx="1975742" cy="26751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909458" y="3692535"/>
            <a:ext cx="3278873" cy="534809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err="1" smtClean="0"/>
              <a:t>Бильбоки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5135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480</TotalTime>
  <Words>641</Words>
  <Application>Microsoft Office PowerPoint</Application>
  <PresentationFormat>Экран (4:3)</PresentationFormat>
  <Paragraphs>94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Calibri</vt:lpstr>
      <vt:lpstr>Constantia</vt:lpstr>
      <vt:lpstr>Wingdings 2</vt:lpstr>
      <vt:lpstr>Поток</vt:lpstr>
      <vt:lpstr>Проектная деятельность на тему: «Взаимодействие  с родителями по оздоровлению детей старшего дошкольного возраста». </vt:lpstr>
      <vt:lpstr>Обоснование и актуальность проекта</vt:lpstr>
      <vt:lpstr>Презентация PowerPoint</vt:lpstr>
      <vt:lpstr>Презентация PowerPoint</vt:lpstr>
      <vt:lpstr>Предполагаемый результат:</vt:lpstr>
      <vt:lpstr>    Этапы проекта:</vt:lpstr>
      <vt:lpstr>План реализации проекта Подготовительный этап </vt:lpstr>
      <vt:lpstr>План реализации проекта Практический этап  </vt:lpstr>
      <vt:lpstr>Кольцебросы              Дорожки здоровья  </vt:lpstr>
      <vt:lpstr>План реализации проекта  Заключительный этап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на тему: «Взаимодействие  с родителями по оздоровлению детей старшего дошкольного возраста». </dc:title>
  <dc:creator>Люда</dc:creator>
  <cp:lastModifiedBy>Бойко Оксана</cp:lastModifiedBy>
  <cp:revision>50</cp:revision>
  <dcterms:created xsi:type="dcterms:W3CDTF">2017-12-11T23:42:33Z</dcterms:created>
  <dcterms:modified xsi:type="dcterms:W3CDTF">2017-12-14T03:42:53Z</dcterms:modified>
</cp:coreProperties>
</file>