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61" r:id="rId3"/>
    <p:sldId id="257" r:id="rId4"/>
    <p:sldId id="258" r:id="rId5"/>
    <p:sldId id="262" r:id="rId6"/>
    <p:sldId id="272" r:id="rId7"/>
    <p:sldId id="270" r:id="rId8"/>
    <p:sldId id="271" r:id="rId9"/>
    <p:sldId id="269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0B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65390-45CD-49E1-B23E-FD03EBBF88CC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31444-FF68-435C-82B1-D2D2BCC34BA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65390-45CD-49E1-B23E-FD03EBBF88CC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31444-FF68-435C-82B1-D2D2BCC34B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65390-45CD-49E1-B23E-FD03EBBF88CC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31444-FF68-435C-82B1-D2D2BCC34B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65390-45CD-49E1-B23E-FD03EBBF88CC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31444-FF68-435C-82B1-D2D2BCC34BA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65390-45CD-49E1-B23E-FD03EBBF88CC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31444-FF68-435C-82B1-D2D2BCC34B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65390-45CD-49E1-B23E-FD03EBBF88CC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31444-FF68-435C-82B1-D2D2BCC34BA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65390-45CD-49E1-B23E-FD03EBBF88CC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31444-FF68-435C-82B1-D2D2BCC34BA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65390-45CD-49E1-B23E-FD03EBBF88CC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31444-FF68-435C-82B1-D2D2BCC34B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65390-45CD-49E1-B23E-FD03EBBF88CC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31444-FF68-435C-82B1-D2D2BCC34B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65390-45CD-49E1-B23E-FD03EBBF88CC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31444-FF68-435C-82B1-D2D2BCC34B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65390-45CD-49E1-B23E-FD03EBBF88CC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31444-FF68-435C-82B1-D2D2BCC34BA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4865390-45CD-49E1-B23E-FD03EBBF88CC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E331444-FF68-435C-82B1-D2D2BCC34BA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пектр\Desktop\фоны, рамки и картинки для дс\image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" y="0"/>
            <a:ext cx="9161722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971600" y="908050"/>
            <a:ext cx="7344816" cy="396081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Нестандартное оборудование в ДОО как эффективное средство развития двигательной активности</a:t>
            </a:r>
          </a:p>
          <a:p>
            <a:pPr marL="0" indent="0" algn="ctr">
              <a:buNone/>
            </a:pPr>
            <a:endParaRPr lang="ru-RU" sz="40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r>
              <a:rPr lang="ru-RU" sz="18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Инструктор по физической культуре: Царева М.В.</a:t>
            </a:r>
            <a:endParaRPr lang="ru-RU" sz="1800" dirty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547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620688"/>
            <a:ext cx="374441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latin typeface="Segoe Script" pitchFamily="34" charset="0"/>
                <a:cs typeface="Times New Roman" pitchFamily="18" charset="0"/>
              </a:rPr>
              <a:t>Наш гусак встаёт на зорьке, </a:t>
            </a:r>
            <a:br>
              <a:rPr lang="ru-RU" b="1" i="1" dirty="0" smtClean="0">
                <a:solidFill>
                  <a:schemeClr val="accent3">
                    <a:lumMod val="50000"/>
                  </a:schemeClr>
                </a:solidFill>
                <a:latin typeface="Segoe Script" pitchFamily="34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latin typeface="Segoe Script" pitchFamily="34" charset="0"/>
                <a:cs typeface="Times New Roman" pitchFamily="18" charset="0"/>
              </a:rPr>
              <a:t>Он к реке сбегает с горки, </a:t>
            </a:r>
            <a:br>
              <a:rPr lang="ru-RU" b="1" i="1" dirty="0" smtClean="0">
                <a:solidFill>
                  <a:schemeClr val="accent3">
                    <a:lumMod val="50000"/>
                  </a:schemeClr>
                </a:solidFill>
                <a:latin typeface="Segoe Script" pitchFamily="34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latin typeface="Segoe Script" pitchFamily="34" charset="0"/>
                <a:cs typeface="Times New Roman" pitchFamily="18" charset="0"/>
              </a:rPr>
              <a:t>Он гусиную зарядку </a:t>
            </a:r>
            <a:br>
              <a:rPr lang="ru-RU" b="1" i="1" dirty="0" smtClean="0">
                <a:solidFill>
                  <a:schemeClr val="accent3">
                    <a:lumMod val="50000"/>
                  </a:schemeClr>
                </a:solidFill>
                <a:latin typeface="Segoe Script" pitchFamily="34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latin typeface="Segoe Script" pitchFamily="34" charset="0"/>
                <a:cs typeface="Times New Roman" pitchFamily="18" charset="0"/>
              </a:rPr>
              <a:t>Любит делать по порядку: </a:t>
            </a:r>
            <a:br>
              <a:rPr lang="ru-RU" b="1" i="1" dirty="0" smtClean="0">
                <a:solidFill>
                  <a:schemeClr val="accent3">
                    <a:lumMod val="50000"/>
                  </a:schemeClr>
                </a:solidFill>
                <a:latin typeface="Segoe Script" pitchFamily="34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latin typeface="Segoe Script" pitchFamily="34" charset="0"/>
                <a:cs typeface="Times New Roman" pitchFamily="18" charset="0"/>
              </a:rPr>
              <a:t>Для начала — бег на месте, </a:t>
            </a:r>
            <a:br>
              <a:rPr lang="ru-RU" b="1" i="1" dirty="0" smtClean="0">
                <a:solidFill>
                  <a:schemeClr val="accent3">
                    <a:lumMod val="50000"/>
                  </a:schemeClr>
                </a:solidFill>
                <a:latin typeface="Segoe Script" pitchFamily="34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latin typeface="Segoe Script" pitchFamily="34" charset="0"/>
                <a:cs typeface="Times New Roman" pitchFamily="18" charset="0"/>
              </a:rPr>
              <a:t>Крылья врозь, а лапки вместе, </a:t>
            </a:r>
            <a:br>
              <a:rPr lang="ru-RU" b="1" i="1" dirty="0" smtClean="0">
                <a:solidFill>
                  <a:schemeClr val="accent3">
                    <a:lumMod val="50000"/>
                  </a:schemeClr>
                </a:solidFill>
                <a:latin typeface="Segoe Script" pitchFamily="34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latin typeface="Segoe Script" pitchFamily="34" charset="0"/>
                <a:cs typeface="Times New Roman" pitchFamily="18" charset="0"/>
              </a:rPr>
              <a:t>Упражнение для шеи, </a:t>
            </a:r>
            <a:br>
              <a:rPr lang="ru-RU" b="1" i="1" dirty="0" smtClean="0">
                <a:solidFill>
                  <a:schemeClr val="accent3">
                    <a:lumMod val="50000"/>
                  </a:schemeClr>
                </a:solidFill>
                <a:latin typeface="Segoe Script" pitchFamily="34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latin typeface="Segoe Script" pitchFamily="34" charset="0"/>
                <a:cs typeface="Times New Roman" pitchFamily="18" charset="0"/>
              </a:rPr>
              <a:t>Чтоб росла ещё длиннее, </a:t>
            </a:r>
            <a:br>
              <a:rPr lang="ru-RU" b="1" i="1" dirty="0" smtClean="0">
                <a:solidFill>
                  <a:schemeClr val="accent3">
                    <a:lumMod val="50000"/>
                  </a:schemeClr>
                </a:solidFill>
                <a:latin typeface="Segoe Script" pitchFamily="34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latin typeface="Segoe Script" pitchFamily="34" charset="0"/>
                <a:cs typeface="Times New Roman" pitchFamily="18" charset="0"/>
              </a:rPr>
              <a:t>Тренировка для хвоста, </a:t>
            </a:r>
            <a:br>
              <a:rPr lang="ru-RU" b="1" i="1" dirty="0" smtClean="0">
                <a:solidFill>
                  <a:schemeClr val="accent3">
                    <a:lumMod val="50000"/>
                  </a:schemeClr>
                </a:solidFill>
                <a:latin typeface="Segoe Script" pitchFamily="34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latin typeface="Segoe Script" pitchFamily="34" charset="0"/>
                <a:cs typeface="Times New Roman" pitchFamily="18" charset="0"/>
              </a:rPr>
              <a:t>А потом — бултых с моста! </a:t>
            </a:r>
            <a:br>
              <a:rPr lang="ru-RU" b="1" i="1" dirty="0" smtClean="0">
                <a:solidFill>
                  <a:schemeClr val="accent3">
                    <a:lumMod val="50000"/>
                  </a:schemeClr>
                </a:solidFill>
                <a:latin typeface="Segoe Script" pitchFamily="34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latin typeface="Segoe Script" pitchFamily="34" charset="0"/>
                <a:cs typeface="Times New Roman" pitchFamily="18" charset="0"/>
              </a:rPr>
              <a:t>Он плывёт на середину, </a:t>
            </a:r>
            <a:br>
              <a:rPr lang="ru-RU" b="1" i="1" dirty="0" smtClean="0">
                <a:solidFill>
                  <a:schemeClr val="accent3">
                    <a:lumMod val="50000"/>
                  </a:schemeClr>
                </a:solidFill>
                <a:latin typeface="Segoe Script" pitchFamily="34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latin typeface="Segoe Script" pitchFamily="34" charset="0"/>
                <a:cs typeface="Times New Roman" pitchFamily="18" charset="0"/>
              </a:rPr>
              <a:t>Чистит лапки, моет спину.</a:t>
            </a:r>
            <a:br>
              <a:rPr lang="ru-RU" b="1" i="1" dirty="0" smtClean="0">
                <a:solidFill>
                  <a:schemeClr val="accent3">
                    <a:lumMod val="50000"/>
                  </a:schemeClr>
                </a:solidFill>
                <a:latin typeface="Segoe Script" pitchFamily="34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latin typeface="Segoe Script" pitchFamily="34" charset="0"/>
                <a:cs typeface="Times New Roman" pitchFamily="18" charset="0"/>
              </a:rPr>
              <a:t>Крякнул селезень: «Кряк, кряк, </a:t>
            </a:r>
            <a:br>
              <a:rPr lang="ru-RU" b="1" i="1" dirty="0" smtClean="0">
                <a:solidFill>
                  <a:schemeClr val="accent3">
                    <a:lumMod val="50000"/>
                  </a:schemeClr>
                </a:solidFill>
                <a:latin typeface="Segoe Script" pitchFamily="34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latin typeface="Segoe Script" pitchFamily="34" charset="0"/>
                <a:cs typeface="Times New Roman" pitchFamily="18" charset="0"/>
              </a:rPr>
              <a:t>Физкультурник наш гусак!»</a:t>
            </a:r>
            <a:endParaRPr lang="ru-RU" b="1" i="1" dirty="0">
              <a:solidFill>
                <a:schemeClr val="accent3">
                  <a:lumMod val="50000"/>
                </a:schemeClr>
              </a:solidFill>
              <a:latin typeface="Segoe Script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1750">
            <a:off x="4211672" y="96896"/>
            <a:ext cx="4465540" cy="33491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63771">
            <a:off x="4467275" y="3507320"/>
            <a:ext cx="4139952" cy="31049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81556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пектр\Desktop\фоны, рамки и картинки для дс\image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877886" y="404664"/>
            <a:ext cx="7222506" cy="10801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Segoe Script" pitchFamily="34" charset="0"/>
              </a:rPr>
              <a:t>Разноцветный парашют</a:t>
            </a:r>
            <a:endParaRPr lang="ru-RU" sz="3600" b="1" dirty="0">
              <a:solidFill>
                <a:schemeClr val="accent3">
                  <a:lumMod val="50000"/>
                </a:schemeClr>
              </a:solidFill>
              <a:latin typeface="Segoe Script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</a:br>
            <a:endParaRPr lang="ru-RU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376772"/>
            <a:ext cx="7038528" cy="52788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30579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Спектр\Desktop\фоны, рамки и картинки для дс\image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9144000" cy="6858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539552" y="1052737"/>
            <a:ext cx="8352928" cy="540059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Совершенствовать навыки основных видов движений.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Формировать правильную осанку.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Развивать гибкость, координационные способности.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Способствовать созданию устойчивого жизнерадостного, активного настроения.</a:t>
            </a:r>
          </a:p>
          <a:p>
            <a:pPr>
              <a:buNone/>
            </a:pPr>
            <a:endParaRPr lang="ru-RU" sz="24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4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4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4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4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4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4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4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4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sz="20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ru-RU" sz="2800" dirty="0" smtClean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45720" indent="0">
              <a:buNone/>
            </a:pPr>
            <a:endParaRPr lang="ru-RU" sz="2800" dirty="0" smtClean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572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Спектр\Desktop\фоны, рамки и картинки для дс\image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6876" cy="6869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424935" cy="576064"/>
          </a:xfrm>
        </p:spPr>
        <p:txBody>
          <a:bodyPr/>
          <a:lstStyle/>
          <a:p>
            <a:pPr marL="0" indent="0" algn="l">
              <a:buNone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                         Игра «Веселые мячики»        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034" y="806283"/>
            <a:ext cx="7272808" cy="5256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75728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753264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  Игра «К нужному цвету беги»</a:t>
            </a:r>
            <a:endParaRPr lang="ru-RU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556792"/>
            <a:ext cx="4283968" cy="3212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3" y="3376768"/>
            <a:ext cx="4320480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57470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465232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3600" dirty="0" smtClean="0">
                <a:solidFill>
                  <a:schemeClr val="accent3">
                    <a:lumMod val="50000"/>
                  </a:schemeClr>
                </a:solidFill>
              </a:rPr>
              <a:t>            Игра «с мячом»</a:t>
            </a:r>
            <a:endParaRPr lang="ru-RU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340768"/>
            <a:ext cx="3515883" cy="2636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340768"/>
            <a:ext cx="3600400" cy="2700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3970040"/>
            <a:ext cx="3498643" cy="2623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82730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537240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Общеразвивающие упражнения</a:t>
            </a:r>
            <a:endParaRPr lang="ru-RU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628800"/>
            <a:ext cx="3611893" cy="2708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0292" y="1714119"/>
            <a:ext cx="3384376" cy="25382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0105" y="4258437"/>
            <a:ext cx="3360373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081391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109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740</TotalTime>
  <Words>74</Words>
  <Application>Microsoft Office PowerPoint</Application>
  <PresentationFormat>Экран (4:3)</PresentationFormat>
  <Paragraphs>25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Воздушный поток</vt:lpstr>
      <vt:lpstr>Презентация PowerPoint</vt:lpstr>
      <vt:lpstr>Презентация PowerPoint</vt:lpstr>
      <vt:lpstr> </vt:lpstr>
      <vt:lpstr>Презентация PowerPoint</vt:lpstr>
      <vt:lpstr>                         Игра «Веселые мячики»       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Спектр</dc:creator>
  <cp:lastModifiedBy>1</cp:lastModifiedBy>
  <cp:revision>62</cp:revision>
  <dcterms:created xsi:type="dcterms:W3CDTF">2016-03-18T05:40:07Z</dcterms:created>
  <dcterms:modified xsi:type="dcterms:W3CDTF">2016-11-14T10:34:25Z</dcterms:modified>
</cp:coreProperties>
</file>