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73" r:id="rId2"/>
    <p:sldId id="293" r:id="rId3"/>
    <p:sldId id="274" r:id="rId4"/>
    <p:sldId id="275" r:id="rId5"/>
    <p:sldId id="266" r:id="rId6"/>
    <p:sldId id="294" r:id="rId7"/>
    <p:sldId id="295" r:id="rId8"/>
    <p:sldId id="307" r:id="rId9"/>
    <p:sldId id="310" r:id="rId10"/>
    <p:sldId id="309" r:id="rId11"/>
    <p:sldId id="323" r:id="rId12"/>
    <p:sldId id="324" r:id="rId13"/>
    <p:sldId id="325" r:id="rId14"/>
    <p:sldId id="326" r:id="rId15"/>
    <p:sldId id="327" r:id="rId16"/>
    <p:sldId id="328" r:id="rId17"/>
    <p:sldId id="329" r:id="rId18"/>
    <p:sldId id="330" r:id="rId19"/>
    <p:sldId id="331" r:id="rId20"/>
    <p:sldId id="333" r:id="rId21"/>
    <p:sldId id="334" r:id="rId22"/>
    <p:sldId id="341" r:id="rId23"/>
    <p:sldId id="342" r:id="rId24"/>
    <p:sldId id="343" r:id="rId25"/>
    <p:sldId id="335" r:id="rId26"/>
    <p:sldId id="337" r:id="rId27"/>
    <p:sldId id="336" r:id="rId28"/>
    <p:sldId id="279" r:id="rId29"/>
    <p:sldId id="280" r:id="rId30"/>
    <p:sldId id="284" r:id="rId31"/>
    <p:sldId id="311" r:id="rId32"/>
    <p:sldId id="332" r:id="rId33"/>
    <p:sldId id="317" r:id="rId34"/>
    <p:sldId id="344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075" autoAdjust="0"/>
  </p:normalViewPr>
  <p:slideViewPr>
    <p:cSldViewPr>
      <p:cViewPr varScale="1">
        <p:scale>
          <a:sx n="65" d="100"/>
          <a:sy n="65" d="100"/>
        </p:scale>
        <p:origin x="-15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A2D3AA-F7F3-4003-BE94-71BFEA32A7EA}" type="datetimeFigureOut">
              <a:rPr lang="ru-RU" smtClean="0"/>
              <a:pPr/>
              <a:t>01.05.2018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AD3BF-BE4D-4252-8A53-78888F3A90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1252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AD3BF-BE4D-4252-8A53-78888F3A90F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6113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AD3BF-BE4D-4252-8A53-78888F3A90F6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3006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513E4-F510-485B-9EA5-5E47FCE47AD4}" type="datetimeFigureOut">
              <a:rPr lang="ru-RU" smtClean="0"/>
              <a:pPr/>
              <a:t>01.05.2018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B7C2-7EB1-4B7B-9F87-5DA617DFCD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513E4-F510-485B-9EA5-5E47FCE47AD4}" type="datetimeFigureOut">
              <a:rPr lang="ru-RU" smtClean="0"/>
              <a:pPr/>
              <a:t>01.05.2018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B7C2-7EB1-4B7B-9F87-5DA617DFCD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513E4-F510-485B-9EA5-5E47FCE47AD4}" type="datetimeFigureOut">
              <a:rPr lang="ru-RU" smtClean="0"/>
              <a:pPr/>
              <a:t>01.05.2018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B7C2-7EB1-4B7B-9F87-5DA617DFCD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513E4-F510-485B-9EA5-5E47FCE47AD4}" type="datetimeFigureOut">
              <a:rPr lang="ru-RU" smtClean="0"/>
              <a:pPr/>
              <a:t>01.05.2018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B7C2-7EB1-4B7B-9F87-5DA617DFCD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513E4-F510-485B-9EA5-5E47FCE47AD4}" type="datetimeFigureOut">
              <a:rPr lang="ru-RU" smtClean="0"/>
              <a:pPr/>
              <a:t>01.05.2018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B7C2-7EB1-4B7B-9F87-5DA617DFCD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513E4-F510-485B-9EA5-5E47FCE47AD4}" type="datetimeFigureOut">
              <a:rPr lang="ru-RU" smtClean="0"/>
              <a:pPr/>
              <a:t>01.05.2018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B7C2-7EB1-4B7B-9F87-5DA617DFCD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513E4-F510-485B-9EA5-5E47FCE47AD4}" type="datetimeFigureOut">
              <a:rPr lang="ru-RU" smtClean="0"/>
              <a:pPr/>
              <a:t>01.05.2018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B7C2-7EB1-4B7B-9F87-5DA617DFCD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513E4-F510-485B-9EA5-5E47FCE47AD4}" type="datetimeFigureOut">
              <a:rPr lang="ru-RU" smtClean="0"/>
              <a:pPr/>
              <a:t>01.05.2018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B7C2-7EB1-4B7B-9F87-5DA617DFCD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513E4-F510-485B-9EA5-5E47FCE47AD4}" type="datetimeFigureOut">
              <a:rPr lang="ru-RU" smtClean="0"/>
              <a:pPr/>
              <a:t>01.05.2018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B7C2-7EB1-4B7B-9F87-5DA617DFCD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513E4-F510-485B-9EA5-5E47FCE47AD4}" type="datetimeFigureOut">
              <a:rPr lang="ru-RU" smtClean="0"/>
              <a:pPr/>
              <a:t>01.05.2018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B7C2-7EB1-4B7B-9F87-5DA617DFCD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513E4-F510-485B-9EA5-5E47FCE47AD4}" type="datetimeFigureOut">
              <a:rPr lang="ru-RU" smtClean="0"/>
              <a:pPr/>
              <a:t>01.05.2018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B7C2-7EB1-4B7B-9F87-5DA617DFCD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513E4-F510-485B-9EA5-5E47FCE47AD4}" type="datetimeFigureOut">
              <a:rPr lang="ru-RU" smtClean="0"/>
              <a:pPr/>
              <a:t>01.05.2018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3B7C2-7EB1-4B7B-9F87-5DA617DFCD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distant.posidpo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7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2492896"/>
            <a:ext cx="5544616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Здоровье детей- в наших руках 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5" y="908720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казенное дошкольное учреждение детский сад «Светлячок» р. п. Юрты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5656" y="4509120"/>
            <a:ext cx="69548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Воспитатели 1категории:Конохова М. П.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Стальмахович Е. В.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476672"/>
            <a:ext cx="5328592" cy="40770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7524" y="2864011"/>
            <a:ext cx="4968552" cy="400506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87524" y="188640"/>
            <a:ext cx="3276364" cy="3352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массаж сделан правильно, то после него ощущается тепло в массируемой области. Важно отметить, что все самомассажи проводятся с учётом психо – эмоционального состояния детей, поскольку отрицательные эмоции и плохое настроение могут вызвать нежелательный эффект и дискомфорт.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4479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ьл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Музыкотерапия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IMG-20171121-WA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4550" y="1585913"/>
            <a:ext cx="4914900" cy="368617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016224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Танцы, ритмичные движения под музыку – физиологическая потребность детского развивающегося организма. Они мобилизуют физические силы, координацию движений,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музыкальность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укрепляют и развивают мышцы, улучшают дыхание, активно влияют на кровообращение, способствуют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выработке многих веществ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необходимых детскому организму.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89" name="Picture 1" descr="C:\Users\User\Desktop\фото к презент\IMG-20180416-WA0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88840"/>
            <a:ext cx="3638550" cy="42005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577" name="Picture 1" descr="F:\IMG-20171121-WA0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852736"/>
            <a:ext cx="3780928" cy="445658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овый год 2018\IMG_38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32656"/>
            <a:ext cx="5787553" cy="44654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3212976"/>
            <a:ext cx="4832920" cy="333791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179512" y="692696"/>
            <a:ext cx="3600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Музыкотерапия включает: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прослушивание музыкальных произведений, пение песен, ритмические движения под музыку, музыкальные паузы на занятиях, сочетание музыки и изобразительной деятельности, игру на детских музыкальных инструментах, музыкальные упражнения и др.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11773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620688"/>
            <a:ext cx="5328592" cy="49865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1556792"/>
            <a:ext cx="4419600" cy="5029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347864" y="260648"/>
            <a:ext cx="5544616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Широко используем музыку для сопровождения учебной деятельности дошкольников (на занятиях по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изодеятельности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конструированию, ознакомлению с окружающим миром и т.д.)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96752"/>
            <a:ext cx="4608512" cy="31683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Прямоугольник 3"/>
          <p:cNvSpPr/>
          <p:nvPr/>
        </p:nvSpPr>
        <p:spPr>
          <a:xfrm>
            <a:off x="4211960" y="188640"/>
            <a:ext cx="4608512" cy="23083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Спокойная музыка, вызывающая ощущения радости, покоя, любви, способна гармонизировать эмоциональное состояние маленького слушателя, а также развивать концентрацию внимания. Также музыку используем перед сном, чтобы помочь с  трудом  засыпающим детям успокоиться и расслабиться. </a:t>
            </a:r>
            <a:endParaRPr lang="ru-RU" dirty="0"/>
          </a:p>
        </p:txBody>
      </p:sp>
      <p:pic>
        <p:nvPicPr>
          <p:cNvPr id="21505" name="Picture 1" descr="F:\дед сад 2\фото младшая группа\2014-03-05 12.29.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7155" y="2996952"/>
            <a:ext cx="5556845" cy="36450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0602107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ьл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96144"/>
          </a:xfrm>
        </p:spPr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Биоэнергопластика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4" name="Picture 2" descr="H:\семинар\IMG_20180427_1624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844824"/>
            <a:ext cx="5760640" cy="3312368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IMG_20180427_1626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4464496" cy="393342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relaxedInset"/>
            <a:extrusionClr>
              <a:srgbClr val="FFFFFF"/>
            </a:extrusionClr>
          </a:sp3d>
        </p:spPr>
      </p:pic>
      <p:pic>
        <p:nvPicPr>
          <p:cNvPr id="4" name="Picture 3" descr="C:\Users\User\Desktop\IMG_20180427_1628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492896"/>
            <a:ext cx="4759126" cy="404760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isometricOffAxis2Lef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611560" y="620688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  Упражнение «Уточка»</a:t>
            </a:r>
            <a:endParaRPr lang="ru-RU" b="1" i="1" dirty="0"/>
          </a:p>
        </p:txBody>
      </p:sp>
      <p:sp>
        <p:nvSpPr>
          <p:cNvPr id="6" name="TextBox 5"/>
          <p:cNvSpPr txBox="1"/>
          <p:nvPr/>
        </p:nvSpPr>
        <p:spPr>
          <a:xfrm rot="580662">
            <a:off x="4949177" y="2257505"/>
            <a:ext cx="3327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Упражнение «Рыбка»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 rot="10800000" flipV="1">
            <a:off x="4860032" y="640551"/>
            <a:ext cx="41044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Биоэнергопластика-это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сопряжённая работа пальцев и кистей рук и артикуляционного аппарата, движения рук имитируют движения речевого аппарата.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4941168"/>
            <a:ext cx="3744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 упражнений </a:t>
            </a:r>
            <a:r>
              <a:rPr lang="ru-RU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биоэнергопластики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способствует развитию подвижности артикуляционного аппарата, что оказывает влияние на точность в усвоении артикуляционных укладов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692696"/>
            <a:ext cx="4083340" cy="50803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isometricOffAxis1Righ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980728"/>
            <a:ext cx="4223121" cy="51571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 rot="21022218">
            <a:off x="823248" y="579934"/>
            <a:ext cx="3090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Упражнение «Чашечка»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436096" y="332656"/>
            <a:ext cx="2667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Упражнение «Лошадка»</a:t>
            </a:r>
            <a:endParaRPr lang="ru-RU" b="1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23528" y="4719162"/>
            <a:ext cx="5976664" cy="17543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Преимущества 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биоэнергопластики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оптимизирует психологическую базу речи;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улучшает моторные возможности ребёнка по всем параметрам;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способствует коррекции звукопроизношения, фонематических процессов;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44692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692696"/>
            <a:ext cx="3816424" cy="33816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95536" y="0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Упражнение «Улыбка»</a:t>
            </a:r>
            <a:endParaRPr lang="ru-RU" b="1" dirty="0"/>
          </a:p>
        </p:txBody>
      </p:sp>
      <p:pic>
        <p:nvPicPr>
          <p:cNvPr id="2050" name="Picture 2" descr="H:\семинар\IMG_20180427_1624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772816"/>
            <a:ext cx="4499992" cy="4435972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644009" y="908720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Упражнение с зеркалом «</a:t>
            </a:r>
            <a:r>
              <a:rPr lang="ru-RU" b="1" dirty="0" err="1" smtClean="0"/>
              <a:t>Огуречик</a:t>
            </a:r>
            <a:r>
              <a:rPr lang="ru-RU" b="1" dirty="0" smtClean="0"/>
              <a:t>- </a:t>
            </a:r>
            <a:r>
              <a:rPr lang="ru-RU" b="1" dirty="0" err="1" smtClean="0"/>
              <a:t>молодечик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4437112"/>
            <a:ext cx="3816424" cy="12777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Синхронная </a:t>
            </a:r>
            <a: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работа речевой и мелкой  моторики сокращает время занятий. усиливает их результативность</a:t>
            </a:r>
            <a:endParaRPr lang="ru-RU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4699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ьл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75656" y="1628800"/>
            <a:ext cx="698409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Здоровье ребенка превыше всего,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Богатство Земли не заменит его.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Здоровье не купишь, никто не продаст.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Его берегите, как сердце, как глаз.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Ж.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Жабаев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семинар\IMG_20180427_162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7886700" cy="47498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548680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Сюжетно –ролевая  игра «На приеме у врача»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907704" y="5049315"/>
            <a:ext cx="4896544" cy="98142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Биоэнергопластика может использоваться воспитателем при проведении мероприятий в образовательной области «коммуникация»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ьл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7970" y="-5162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Сказкотерапия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1" name="Picture 1" descr="F:\зима 2016\IMG_20170113_1144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576388"/>
            <a:ext cx="5112568" cy="370522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2014-10-13 09.54.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626096"/>
            <a:ext cx="4355976" cy="523190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4099" name="Picture 3" descr="H:\1387502316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836712"/>
            <a:ext cx="4860032" cy="47525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220072" y="1340768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Сказку может рассказывать взрослый, либо ребенок может сам придумать сюжет своей сказки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48064" y="476672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Сказка используется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для психотерапевтической и развивающей работы. 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76672"/>
            <a:ext cx="5904656" cy="42326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2636912"/>
            <a:ext cx="5050904" cy="37444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23528" y="4797150"/>
            <a:ext cx="5112568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Сказки не только читаем, но и обсуждаем с детьми. Дети очень любят «олицетворять» их, обыгрывать. Для этого используем кукольный театр, ролевые игры, в которых дети перевоплощаются в разных сказочных героев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548680"/>
            <a:ext cx="5328592" cy="4365104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904" y="2852936"/>
            <a:ext cx="5184576" cy="371703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5292080" y="188640"/>
            <a:ext cx="3851920" cy="34163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 также сами сочиняют сказки, ведь придуманная сказка ребёнком, открывающая суть проблемы-  основа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сказкотерапии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Через сказку можно узнать о таких переживаниях детей, которые они сами толком не осознают, или стесняются обсуждать их со взрослыми.                                                                                       </a:t>
            </a:r>
            <a:r>
              <a:rPr lang="ru-RU" dirty="0" smtClean="0"/>
              <a:t>                                               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Попадая в сказку, ребенок легко воспринимает «сказочные законы»- нормы и правила поведения, которые иногда с трудом прививаются детям родителями и педагогами. Сама «сказочная жизнь» побуждает действовать ребенка в соответствии с общечеловеческими нормами поведения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C:\Users\User\Desktop\фото к презент\IMG-20180416-WA0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3686175" cy="4914900"/>
          </a:xfrm>
          <a:prstGeom prst="rect">
            <a:avLst/>
          </a:prstGeom>
          <a:noFill/>
          <a:ln w="76200">
            <a:solidFill>
              <a:schemeClr val="bg1"/>
            </a:solidFill>
          </a:ln>
          <a:scene3d>
            <a:camera prst="isometricOffAxis1Right"/>
            <a:lightRig rig="threePt" dir="t"/>
          </a:scene3d>
        </p:spPr>
      </p:pic>
      <p:pic>
        <p:nvPicPr>
          <p:cNvPr id="1026" name="Picture 2" descr="D:\Архив Данных!!! 2017.12\Pictures\дети\kolobok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132856"/>
            <a:ext cx="4346848" cy="372253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7397" y="188640"/>
            <a:ext cx="3676531" cy="1476543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содержание сказки должно соответствовать возрасту , потребностям и возможностям ребенка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 descr="C:\Users\User\Desktop\фото к презен 2\20180420_1055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60648"/>
            <a:ext cx="6048672" cy="4784700"/>
          </a:xfrm>
          <a:prstGeom prst="rect">
            <a:avLst/>
          </a:prstGeom>
          <a:noFill/>
          <a:ln w="76200">
            <a:solidFill>
              <a:schemeClr val="bg1"/>
            </a:solidFill>
          </a:ln>
          <a:scene3d>
            <a:camera prst="perspectiveContrastingLeftFacing"/>
            <a:lightRig rig="threePt" dir="t"/>
          </a:scene3d>
        </p:spPr>
      </p:pic>
      <p:pic>
        <p:nvPicPr>
          <p:cNvPr id="6" name="Picture 2" descr="C:\Users\User\Downloads\IMG-20180416-WA00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3686175" cy="49149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1556792"/>
            <a:ext cx="4829522" cy="4320480"/>
          </a:xfrm>
          <a:prstGeom prst="rect">
            <a:avLst/>
          </a:prstGeom>
          <a:ln w="57150">
            <a:solidFill>
              <a:schemeClr val="bg1"/>
            </a:solidFill>
          </a:ln>
          <a:scene3d>
            <a:camera prst="perspectiveHeroicExtremeLeftFacing"/>
            <a:lightRig rig="threePt" dir="t"/>
          </a:scene3d>
        </p:spPr>
      </p:pic>
      <p:sp>
        <p:nvSpPr>
          <p:cNvPr id="5" name="TextBox 4"/>
          <p:cNvSpPr txBox="1"/>
          <p:nvPr/>
        </p:nvSpPr>
        <p:spPr>
          <a:xfrm>
            <a:off x="179512" y="5157192"/>
            <a:ext cx="5688632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Передача ребенку знаний, правил поведения, сглаживание конфликтов в процессе знакомства с содержанием сказки и его анализом должно проходить в уместной, ненавязчивой, дружеской и искрений обстановке.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дед сад 2\средняя группаа\SAM_15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620688"/>
            <a:ext cx="5448300" cy="414337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ьл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Релаксация.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9" name="Picture 1" descr="F:\14790746420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060848"/>
            <a:ext cx="5040560" cy="33112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260648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Что такое релаксация для детей? Это самый лучший способ снятия напряжения (нервного, физического и психического), а также расслабления, что позволяет ликвидировать фактор раздражения.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Упражнения для релаксации для детей играют большую роль. Малыши начинают контролировать собственные действия и эмоции, а также овладевают своими чувствами. Расслабление позволяет маленькому человечку сконцентрировать внимание и снять возбуждение.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фото к презент\20180425_0857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420888"/>
            <a:ext cx="7058025" cy="4171950"/>
          </a:xfrm>
          <a:prstGeom prst="roundRect">
            <a:avLst>
              <a:gd name="adj" fmla="val 16667"/>
            </a:avLst>
          </a:prstGeom>
          <a:ln w="3810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259632" y="2060848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Упражнение для </a:t>
            </a:r>
            <a:r>
              <a:rPr lang="ru-RU" sz="2000" b="1" i="1" dirty="0" err="1" smtClean="0"/>
              <a:t>рекласации</a:t>
            </a:r>
            <a:r>
              <a:rPr lang="ru-RU" sz="2000" b="1" i="1" dirty="0" smtClean="0"/>
              <a:t> «Ленивая кошечка»</a:t>
            </a:r>
            <a:endParaRPr lang="ru-RU" sz="2000" b="1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ьл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15616" y="908720"/>
            <a:ext cx="6768752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Дошкольный возраст является решающим в формировании фундамента физического и психического здоровья. До 7 лет человек проходит огромный путь развития, неповторяемый на протяжении последующей жизни. Именно в этот период идёт интенсивное развитие органов и становление функциональных систем организма, закладываются основные черты личности, формируется характер, отношение к себе и окружающим. Очень важно именно на этом этапе сформировать у детей базу знаний и практических навыков здорового образа жизни, осознанную потребность в систематических занятиях физической культурой и спортом. Существуют разнообразные формы и виды деятельности, направленные на сохранение и укрепление здоровья воспитанников. Их комплекс получил в настоящее время общее название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технологии».     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8712968" cy="508918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Весьма полезна релаксация для детей. После выполнения специальных упражнений ребенок становится спокойным и уравновешенным. Он начинает лучше осознавать свои чувства.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0" name="Picture 2" descr="C:\Users\User\Desktop\фото к презент\20180425_0858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00808"/>
            <a:ext cx="7553325" cy="4657725"/>
          </a:xfrm>
          <a:prstGeom prst="roundRect">
            <a:avLst>
              <a:gd name="adj" fmla="val 16667"/>
            </a:avLst>
          </a:prstGeom>
          <a:ln w="38100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88640"/>
            <a:ext cx="5544616" cy="4005064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perspectiveContrastingRightFacing"/>
            <a:lightRig rig="threePt" dir="t"/>
          </a:scene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1412776"/>
            <a:ext cx="5439520" cy="450912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860032" y="764704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Упражнение «Ветерок»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 rot="20332868">
            <a:off x="547851" y="4868580"/>
            <a:ext cx="4532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Упражнение «На лесной полянке»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4005064"/>
            <a:ext cx="6264696" cy="264072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Наша задача состоит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том,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научить детей ощущать свои эмоции, управлять своим поведением, слышать своё тело. С этой целью в своей работе мы  используем упражнения на расслабление определенных частей тела и всего организма. Используется для работы спокойная классическая музыка (Чайковский, Рахманинов),  звуки природы. Выполнение таких упражнений очень нравится детям, т. к. в них есть элемент игры.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3506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:\семинар\IMG_20180427_1619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4716016" cy="4047604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</p:pic>
      <p:sp>
        <p:nvSpPr>
          <p:cNvPr id="5" name="TextBox 4"/>
          <p:cNvSpPr txBox="1"/>
          <p:nvPr/>
        </p:nvSpPr>
        <p:spPr>
          <a:xfrm>
            <a:off x="683568" y="1124744"/>
            <a:ext cx="2245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Упражнение «Пара»</a:t>
            </a:r>
            <a:endParaRPr lang="ru-RU" b="1" dirty="0"/>
          </a:p>
        </p:txBody>
      </p:sp>
      <p:pic>
        <p:nvPicPr>
          <p:cNvPr id="1028" name="Picture 4" descr="H:\семинар\IMG_20180427_1617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8810" y="764704"/>
            <a:ext cx="5335190" cy="4407644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sp>
        <p:nvSpPr>
          <p:cNvPr id="7" name="TextBox 6"/>
          <p:cNvSpPr txBox="1"/>
          <p:nvPr/>
        </p:nvSpPr>
        <p:spPr>
          <a:xfrm rot="1263492">
            <a:off x="4919979" y="5316934"/>
            <a:ext cx="3456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Упражнение «Пароход»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60648"/>
            <a:ext cx="5760640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Расслабление вызывается специальными игровыми приемами, каждый из которых, как правило, имеет образное название (это способно увлечь детей).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Дети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выполняют упражнения на расслабление, не только копируя движения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воспитателя, они перевоплощаются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и входят в заданный им образ.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 rot="10800000" flipH="1" flipV="1">
            <a:off x="3635896" y="4417738"/>
            <a:ext cx="5256584" cy="232217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Релаксация для детей дошкольного возраста чрезвычайно важна. Ежедневные упражнения, включенные в режим дня, позволяют добиться более спокойного и уравновешенного состояния. У детей устраняется повышенная раздражительность и злость, излишняя тревожность и страхи, а также напряженность. 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700808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Таким образом, каждая из рассмотренных технологий имеет оздоровительную направленность, а используемая в комплексе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здоровьесберегающая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деятельность в итоге формирует у ребёнка привычку к  здоровому образу жизни.               </a:t>
            </a:r>
            <a:r>
              <a:rPr lang="ru-RU" dirty="0" smtClean="0"/>
              <a:t>                                                                        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575151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2564904"/>
            <a:ext cx="6616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Благодарим за внимание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ьл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1052736"/>
            <a:ext cx="734481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Здоровьесберегающая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технология – это целостная система воспитательно-оздоровительных, коррекционных и профилактических мероприятий, которые осуществляются в процессе взаимодействия ребёнка и педагога, ребёнка и родителей, ребёнка и доктора.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образовательных технологий- обеспечить дошкольнику возможность сохранения здоровья, сформировать у него необходимые знания, умения и навыки по здоровому образу жизни, научить использовать полученные знания в повседневной жизни.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ьл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43608" y="2413338"/>
            <a:ext cx="7632848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Самомассаж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Релаксация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Биоэнергопластика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Технология музыкального воздействия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Сказкотерапия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052736"/>
            <a:ext cx="71287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Существует множество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технологий, позволяющих решить комплекс задач и проблем, стоящих перед педагогами.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расскажем о нескольких , которые используем в своей работе по оздоровлению детей младшей и старшей группы. 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ьл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59633" y="908719"/>
            <a:ext cx="62646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Самомассаж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1916832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1988840"/>
            <a:ext cx="5125303" cy="30666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фото к презен 2\20180420_095149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60648"/>
            <a:ext cx="5062487" cy="37971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Picture 2" descr="C:\Users\User\Desktop\фото к презен 2\20180419_0839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4914900" cy="36861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0" y="599267"/>
            <a:ext cx="46909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Самомассаж - это массаж, выполняемый самим ребёнком .Он улучшает  кровообращение, помогает нормализовать работу внутренних органов, улучшить осанку. Он способствует не только физическому укреплению человека, но и оздоровлению его психики.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5364088" y="4869160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Для детей самомассаж - это профилактика сколиозов, простудных заболеваний, вегетативных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дистонии.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0921" y="3244334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en-US" b="1" dirty="0">
                <a:solidFill>
                  <a:srgbClr val="0077CC"/>
                </a:solidFill>
                <a:latin typeface="Arial" panose="020B0604020202020204" pitchFamily="34" charset="0"/>
                <a:hlinkClick r:id="rId2"/>
              </a:rPr>
              <a:t>distant.posidpo.ru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40921" y="3244334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en-US" b="1" dirty="0">
                <a:solidFill>
                  <a:srgbClr val="0077CC"/>
                </a:solidFill>
                <a:latin typeface="Arial" panose="020B0604020202020204" pitchFamily="34" charset="0"/>
                <a:hlinkClick r:id="rId2"/>
              </a:rPr>
              <a:t>distant.posidpo.ru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01679" y="927095"/>
            <a:ext cx="4694177" cy="34196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636912"/>
            <a:ext cx="5256584" cy="398739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 flipH="1">
            <a:off x="5868144" y="4797152"/>
            <a:ext cx="2880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Самомассаж</a:t>
            </a:r>
            <a:r>
              <a:rPr lang="ru-RU" dirty="0" smtClean="0"/>
              <a:t> можно проводить многократно в течение дня в различных режимных моментах.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76672"/>
            <a:ext cx="38884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Самомассаж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благоприятствует психоэмоциональной  устойчивости к физическому здоровью, повышает функциональную деятельность головного мозга, тонизирует весь организм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803" y="232833"/>
            <a:ext cx="5426285" cy="40050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82184" y="2852936"/>
            <a:ext cx="4968552" cy="38610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516216" y="764704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348234" y="4737186"/>
            <a:ext cx="34316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Самомассаж</a:t>
            </a:r>
            <a:r>
              <a:rPr lang="ru-RU" dirty="0" smtClean="0"/>
              <a:t> проводится в игровой форме  в виде пятиминутного занятия или в виде динамической паузы на занятиях.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49812" y="116632"/>
            <a:ext cx="32146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Самомассаж – это тактильная гимнастика. Благодаря которой в мозг поступает мощный поток импульсов расположенных в коже. Главная его ценность в том, что он благотворно влияет на нервную систему детей. Помогает снять общую усталость. Заставляя весь организм эффективно работать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21051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</TotalTime>
  <Words>1010</Words>
  <Application>Microsoft Office PowerPoint</Application>
  <PresentationFormat>Экран (4:3)</PresentationFormat>
  <Paragraphs>73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Музыкотерапия</vt:lpstr>
      <vt:lpstr>Танцы, ритмичные движения под музыку – физиологическая потребность детского развивающегося организма. Они мобилизуют физические силы, координацию движений, музыкальность, укрепляют и развивают мышцы, улучшают дыхание, активно влияют на кровообращение, способствуют выработке многих веществ, необходимых детскому организму. </vt:lpstr>
      <vt:lpstr>Слайд 13</vt:lpstr>
      <vt:lpstr>Слайд 14</vt:lpstr>
      <vt:lpstr>Слайд 15</vt:lpstr>
      <vt:lpstr>Биоэнергопластика </vt:lpstr>
      <vt:lpstr>Слайд 17</vt:lpstr>
      <vt:lpstr>Слайд 18</vt:lpstr>
      <vt:lpstr>Слайд 19</vt:lpstr>
      <vt:lpstr>Слайд 20</vt:lpstr>
      <vt:lpstr>Сказкотерапия</vt:lpstr>
      <vt:lpstr>Слайд 22</vt:lpstr>
      <vt:lpstr>Слайд 23</vt:lpstr>
      <vt:lpstr>Слайд 24</vt:lpstr>
      <vt:lpstr>Попадая в сказку, ребенок легко воспринимает «сказочные законы»- нормы и правила поведения, которые иногда с трудом прививаются детям родителями и педагогами. Сама «сказочная жизнь» побуждает действовать ребенка в соответствии с общечеловеческими нормами поведения. </vt:lpstr>
      <vt:lpstr>содержание сказки должно соответствовать возрасту , потребностям и возможностям ребенка </vt:lpstr>
      <vt:lpstr>Слайд 27</vt:lpstr>
      <vt:lpstr>Релаксация. </vt:lpstr>
      <vt:lpstr>Слайд 29</vt:lpstr>
      <vt:lpstr> Весьма полезна релаксация для детей. После выполнения специальных упражнений ребенок становится спокойным и уравновешенным. Он начинает лучше осознавать свои чувства.   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Нетрадиционные здоровьеберегающие технологии в детском саду</dc:title>
  <dc:creator>User-2017-12</dc:creator>
  <cp:lastModifiedBy>User-2017-12</cp:lastModifiedBy>
  <cp:revision>101</cp:revision>
  <dcterms:created xsi:type="dcterms:W3CDTF">2018-04-08T00:09:48Z</dcterms:created>
  <dcterms:modified xsi:type="dcterms:W3CDTF">2018-05-01T12:56:49Z</dcterms:modified>
</cp:coreProperties>
</file>