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3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76BD57-C66C-442E-8488-5E2A91611429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7F40FF-A148-4B24-A1C0-EE29C1CBF7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6618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7F40FF-A148-4B24-A1C0-EE29C1CBF7EF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30987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EB0F9-FDA5-4923-8878-5DD3850BAF3E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4EC0FD-9D05-4604-B585-893394840E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58255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EB0F9-FDA5-4923-8878-5DD3850BAF3E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4EC0FD-9D05-4604-B585-893394840E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48963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EB0F9-FDA5-4923-8878-5DD3850BAF3E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4EC0FD-9D05-4604-B585-893394840E92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355752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EB0F9-FDA5-4923-8878-5DD3850BAF3E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4EC0FD-9D05-4604-B585-893394840E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43585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EB0F9-FDA5-4923-8878-5DD3850BAF3E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4EC0FD-9D05-4604-B585-893394840E92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75187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EB0F9-FDA5-4923-8878-5DD3850BAF3E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4EC0FD-9D05-4604-B585-893394840E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34867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EB0F9-FDA5-4923-8878-5DD3850BAF3E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4EC0FD-9D05-4604-B585-893394840E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82618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EB0F9-FDA5-4923-8878-5DD3850BAF3E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4EC0FD-9D05-4604-B585-893394840E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5972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EB0F9-FDA5-4923-8878-5DD3850BAF3E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4EC0FD-9D05-4604-B585-893394840E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17495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EB0F9-FDA5-4923-8878-5DD3850BAF3E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4EC0FD-9D05-4604-B585-893394840E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2426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EB0F9-FDA5-4923-8878-5DD3850BAF3E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4EC0FD-9D05-4604-B585-893394840E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73629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EB0F9-FDA5-4923-8878-5DD3850BAF3E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4EC0FD-9D05-4604-B585-893394840E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16169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EB0F9-FDA5-4923-8878-5DD3850BAF3E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4EC0FD-9D05-4604-B585-893394840E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9016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EB0F9-FDA5-4923-8878-5DD3850BAF3E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4EC0FD-9D05-4604-B585-893394840E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8104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EB0F9-FDA5-4923-8878-5DD3850BAF3E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4EC0FD-9D05-4604-B585-893394840E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4656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EB0F9-FDA5-4923-8878-5DD3850BAF3E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4EC0FD-9D05-4604-B585-893394840E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95106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6EB0F9-FDA5-4923-8878-5DD3850BAF3E}" type="datetimeFigureOut">
              <a:rPr lang="ru-RU" smtClean="0"/>
              <a:t>19.04.2018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9F4EC0FD-9D05-4604-B585-893394840E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0767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  <p:sldLayoutId id="2147483721" r:id="rId14"/>
    <p:sldLayoutId id="2147483722" r:id="rId15"/>
    <p:sldLayoutId id="214748372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82217" y="587609"/>
            <a:ext cx="7766936" cy="1646302"/>
          </a:xfrm>
        </p:spPr>
        <p:txBody>
          <a:bodyPr/>
          <a:lstStyle/>
          <a:p>
            <a:pPr algn="ctr"/>
            <a:r>
              <a:rPr lang="ru-RU" sz="4000" dirty="0" smtClean="0"/>
              <a:t>Здоровьесберегающие технологии в логопедической практике.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7067" y="2348111"/>
            <a:ext cx="7766936" cy="340544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82639" y="6103917"/>
            <a:ext cx="57983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Подготовила учитель-логопед МБДОУ №8 «Росинка»</a:t>
            </a:r>
          </a:p>
          <a:p>
            <a:r>
              <a:rPr lang="ru-RU" dirty="0" smtClean="0"/>
              <a:t>Ларина Наталья Николаевна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81676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Точечный массаж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В </a:t>
            </a:r>
            <a:r>
              <a:rPr lang="ru-RU" dirty="0"/>
              <a:t>результате точечного массажа укрепляются защитные силы организма. И он сам начинает вырабатывать «лекарства», которые намного безопаснее таблеток.</a:t>
            </a: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5723" y="3206565"/>
            <a:ext cx="5198854" cy="3289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3899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Су-Джок терапия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376817"/>
            <a:ext cx="8596668" cy="3880773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/>
              <a:t> Су - Джок терапия – это последнее достижение восточной медицины. В переводе с корейского языка Су – кисть, Джок – стопа. Су Джок –терапия оказывает воздействие на биоэнергитические точки с целью активизации защитных функций организма и направлена </a:t>
            </a:r>
            <a:r>
              <a:rPr lang="ru-RU" dirty="0" smtClean="0"/>
              <a:t> </a:t>
            </a:r>
            <a:r>
              <a:rPr lang="ru-RU" dirty="0" smtClean="0"/>
              <a:t>на</a:t>
            </a:r>
            <a:r>
              <a:rPr lang="ru-RU" dirty="0" smtClean="0"/>
              <a:t> профилактику </a:t>
            </a:r>
            <a:r>
              <a:rPr lang="ru-RU" dirty="0"/>
              <a:t>речевых нарушений.</a:t>
            </a:r>
          </a:p>
          <a:p>
            <a:pPr algn="just"/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657" y="3011798"/>
            <a:ext cx="7813964" cy="3686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5735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005" y="152334"/>
            <a:ext cx="9060873" cy="670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9480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Биоэнергопластика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4207" y="1270000"/>
            <a:ext cx="8596668" cy="3880773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/>
              <a:t>Биоэнергопластика является новым и интересным направлением работы по развитию речи детей и включает в себя три понятия: био – человек, энергия – сила, пластика- движение. Биоэнергопастика направлена на совместные движения рук и артикуляционного аппарата, что способствует активизации естественного распределения биоэнергии в организме. Благодаря упражнениям на развитие биоэнергопластики у ребенка улучшается кровообращение, при этом укрепляются мышцы лица, развивается мелкая моторика рук и соответственно </a:t>
            </a:r>
            <a:r>
              <a:rPr lang="ru-RU" dirty="0" smtClean="0"/>
              <a:t>речь.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5683" y="3612821"/>
            <a:ext cx="5355771" cy="3245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6552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69422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9175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вал 9"/>
          <p:cNvSpPr/>
          <p:nvPr/>
        </p:nvSpPr>
        <p:spPr>
          <a:xfrm>
            <a:off x="3016333" y="1329543"/>
            <a:ext cx="2731324" cy="10450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Массаж и самомассаж</a:t>
            </a:r>
            <a:endParaRPr lang="ru-RU" dirty="0"/>
          </a:p>
        </p:txBody>
      </p:sp>
      <p:sp>
        <p:nvSpPr>
          <p:cNvPr id="11" name="Овал 10"/>
          <p:cNvSpPr/>
          <p:nvPr/>
        </p:nvSpPr>
        <p:spPr>
          <a:xfrm>
            <a:off x="47501" y="101931"/>
            <a:ext cx="2968832" cy="10450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Артикуляционная гимнастика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6266213" y="335479"/>
            <a:ext cx="2731324" cy="10450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Дыхательная гимнастика</a:t>
            </a:r>
            <a:endParaRPr lang="ru-RU" dirty="0"/>
          </a:p>
        </p:txBody>
      </p:sp>
      <p:sp>
        <p:nvSpPr>
          <p:cNvPr id="13" name="Овал 12"/>
          <p:cNvSpPr/>
          <p:nvPr/>
        </p:nvSpPr>
        <p:spPr>
          <a:xfrm>
            <a:off x="6753101" y="2161309"/>
            <a:ext cx="2731324" cy="10450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Пальчиковая гимнастика</a:t>
            </a:r>
            <a:endParaRPr lang="ru-RU" dirty="0"/>
          </a:p>
        </p:txBody>
      </p:sp>
      <p:sp>
        <p:nvSpPr>
          <p:cNvPr id="14" name="Овал 13"/>
          <p:cNvSpPr/>
          <p:nvPr/>
        </p:nvSpPr>
        <p:spPr>
          <a:xfrm>
            <a:off x="498764" y="3062846"/>
            <a:ext cx="2731324" cy="10450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Гимнастика для глаз</a:t>
            </a:r>
            <a:endParaRPr lang="ru-RU" dirty="0"/>
          </a:p>
        </p:txBody>
      </p:sp>
      <p:sp>
        <p:nvSpPr>
          <p:cNvPr id="15" name="Овал 14"/>
          <p:cNvSpPr/>
          <p:nvPr/>
        </p:nvSpPr>
        <p:spPr>
          <a:xfrm>
            <a:off x="4003964" y="3368634"/>
            <a:ext cx="2731324" cy="10450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Су-</a:t>
            </a:r>
            <a:r>
              <a:rPr lang="ru-RU" dirty="0" err="1" smtClean="0"/>
              <a:t>Джок</a:t>
            </a:r>
            <a:r>
              <a:rPr lang="ru-RU" dirty="0" smtClean="0"/>
              <a:t> терапия</a:t>
            </a:r>
            <a:endParaRPr lang="ru-RU" dirty="0"/>
          </a:p>
        </p:txBody>
      </p:sp>
      <p:sp>
        <p:nvSpPr>
          <p:cNvPr id="16" name="Овал 15"/>
          <p:cNvSpPr/>
          <p:nvPr/>
        </p:nvSpPr>
        <p:spPr>
          <a:xfrm>
            <a:off x="1793175" y="5011388"/>
            <a:ext cx="3218212" cy="10450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Биоэнергопластика</a:t>
            </a:r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6137563" y="4973783"/>
            <a:ext cx="3346861" cy="10450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Кинезиологические упражнения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00698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599"/>
            <a:ext cx="8596668" cy="1550989"/>
          </a:xfrm>
        </p:spPr>
        <p:txBody>
          <a:bodyPr>
            <a:noAutofit/>
          </a:bodyPr>
          <a:lstStyle/>
          <a:p>
            <a:r>
              <a:rPr lang="ru-RU" sz="3200" dirty="0"/>
              <a:t>Благодаря использованию здоровьесберегающих технологий у детей происходит:</a:t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160589"/>
            <a:ext cx="8596668" cy="4347089"/>
          </a:xfrm>
        </p:spPr>
        <p:txBody>
          <a:bodyPr>
            <a:normAutofit/>
          </a:bodyPr>
          <a:lstStyle/>
          <a:p>
            <a:r>
              <a:rPr lang="ru-RU" dirty="0"/>
              <a:t>- улучшение памяти, внимания, мышления;</a:t>
            </a:r>
          </a:p>
          <a:p>
            <a:r>
              <a:rPr lang="ru-RU" dirty="0"/>
              <a:t>- повышение способности к произвольному контролю;</a:t>
            </a:r>
          </a:p>
          <a:p>
            <a:r>
              <a:rPr lang="ru-RU" dirty="0"/>
              <a:t>- улучшение общего эмоционального состояния;</a:t>
            </a:r>
          </a:p>
          <a:p>
            <a:r>
              <a:rPr lang="ru-RU" dirty="0"/>
              <a:t>- повышается работоспособность, уверенность в себе;</a:t>
            </a:r>
          </a:p>
          <a:p>
            <a:r>
              <a:rPr lang="ru-RU" dirty="0"/>
              <a:t>- стимулируются двигательные функции;</a:t>
            </a:r>
          </a:p>
          <a:p>
            <a:r>
              <a:rPr lang="ru-RU" dirty="0"/>
              <a:t>- снижает утомляемость;</a:t>
            </a:r>
          </a:p>
          <a:p>
            <a:r>
              <a:rPr lang="ru-RU" dirty="0"/>
              <a:t>- улучшаются пространственные представления; </a:t>
            </a:r>
          </a:p>
          <a:p>
            <a:r>
              <a:rPr lang="ru-RU" dirty="0"/>
              <a:t>- развивается дыхательный и артикуляционный аппарат;</a:t>
            </a:r>
          </a:p>
          <a:p>
            <a:r>
              <a:rPr lang="ru-RU" dirty="0"/>
              <a:t>- стимулируется речевая функция;</a:t>
            </a:r>
          </a:p>
          <a:p>
            <a:r>
              <a:rPr lang="ru-RU" dirty="0"/>
              <a:t>- улучшается соматическое состояние.</a:t>
            </a:r>
          </a:p>
          <a:p>
            <a:endParaRPr lang="ru-RU" sz="2100" dirty="0"/>
          </a:p>
        </p:txBody>
      </p:sp>
    </p:spTree>
    <p:extLst>
      <p:ext uri="{BB962C8B-B14F-4D97-AF65-F5344CB8AC3E}">
        <p14:creationId xmlns:p14="http://schemas.microsoft.com/office/powerpoint/2010/main" val="37908257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Артикуляционная гимнастика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8009" y="1722851"/>
            <a:ext cx="8596668" cy="388077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Регулярное выполнение помогает: </a:t>
            </a:r>
            <a:endParaRPr lang="ru-RU" dirty="0" smtClean="0"/>
          </a:p>
          <a:p>
            <a:pPr>
              <a:buFont typeface="Wingdings" panose="05000000000000000000" pitchFamily="2" charset="2"/>
              <a:buChar char="q"/>
            </a:pPr>
            <a:r>
              <a:rPr lang="ru-RU" dirty="0"/>
              <a:t/>
            </a:r>
            <a:br>
              <a:rPr lang="ru-RU" dirty="0"/>
            </a:br>
            <a:r>
              <a:rPr lang="ru-RU" dirty="0"/>
              <a:t> - улучшить кровоснабжение артикуляционных органов и их иннервацию (нервную проводимость)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dirty="0"/>
              <a:t>- улучшить подвижность артикуляционных органов;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dirty="0"/>
              <a:t>- укрепить мышечную систему языка, губ, щёк; 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dirty="0"/>
              <a:t>- уменьшить </a:t>
            </a:r>
            <a:r>
              <a:rPr lang="ru-RU" dirty="0" smtClean="0"/>
              <a:t>напряжённость </a:t>
            </a:r>
            <a:r>
              <a:rPr lang="ru-RU" dirty="0"/>
              <a:t>артикуляционных </a:t>
            </a:r>
            <a:r>
              <a:rPr lang="ru-RU" dirty="0" smtClean="0"/>
              <a:t>органов.</a:t>
            </a:r>
          </a:p>
          <a:p>
            <a:pPr>
              <a:buFont typeface="Wingdings" panose="05000000000000000000" pitchFamily="2" charset="2"/>
              <a:buChar char="q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14653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428" y="241334"/>
            <a:ext cx="9154454" cy="6407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4246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Пальчиковая гимнастика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sz="2000" dirty="0" smtClean="0"/>
              <a:t>Выполняя </a:t>
            </a:r>
            <a:r>
              <a:rPr lang="ru-RU" sz="2000" dirty="0"/>
              <a:t>пальцами различные упражнения, ребенок достигает хорошего развития мелкой моторики рук, что способствует развитию внимания, мышления, памяти, благотворно влияет на развитие речи и готовит руку к письму. Интенсивное воздействие на кончики пальцев стимулирует прилив крови к рукам. Это благоприятствует психоэмоциональной устойчивости и физическому здоровью, повышает функциональную деятельность головного мозга, тонизирует весь организм.</a:t>
            </a:r>
          </a:p>
          <a:p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2980706" y="4857008"/>
            <a:ext cx="3669476" cy="17575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8203" y="4777987"/>
            <a:ext cx="4239491" cy="1915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7477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Самомассаж рук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685576"/>
            <a:ext cx="8596668" cy="3880773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/>
              <a:t>Под </a:t>
            </a:r>
            <a:r>
              <a:rPr lang="ru-RU" dirty="0"/>
              <a:t>воздействием несложных массажных упражнений достигается нормализация мышечного тонуса, происходит стимуляция тактильных ощущений, а также под воздействием импульсов, идущих в коре головного мозга от двигательных зон к речевым, более благотворно развивается речевая функция.</a:t>
            </a:r>
          </a:p>
          <a:p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4975761" y="4251366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1933" y="3784213"/>
            <a:ext cx="5272644" cy="3073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7882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Большие возможности в здоровьесбережении детей предоставляет дыхательная гимнастика.</a:t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1912" y="2663204"/>
            <a:ext cx="7422078" cy="3773222"/>
          </a:xfrm>
        </p:spPr>
      </p:pic>
    </p:spTree>
    <p:extLst>
      <p:ext uri="{BB962C8B-B14F-4D97-AF65-F5344CB8AC3E}">
        <p14:creationId xmlns:p14="http://schemas.microsoft.com/office/powerpoint/2010/main" val="34257340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Гимнастика для глаз-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профилактика </a:t>
            </a:r>
            <a:r>
              <a:rPr lang="ru-RU" sz="2000" dirty="0">
                <a:solidFill>
                  <a:schemeClr val="tx1"/>
                </a:solidFill>
              </a:rPr>
              <a:t>нарушений зрения и </a:t>
            </a:r>
            <a:r>
              <a:rPr lang="ru-RU" sz="2000" dirty="0" smtClean="0">
                <a:solidFill>
                  <a:schemeClr val="tx1"/>
                </a:solidFill>
              </a:rPr>
              <a:t>активизация работы </a:t>
            </a:r>
            <a:r>
              <a:rPr lang="ru-RU" sz="2000" dirty="0">
                <a:solidFill>
                  <a:schemeClr val="tx1"/>
                </a:solidFill>
              </a:rPr>
              <a:t>мышц глаз.</a:t>
            </a:r>
            <a:br>
              <a:rPr lang="ru-RU" sz="2000" dirty="0">
                <a:solidFill>
                  <a:schemeClr val="tx1"/>
                </a:solidFill>
              </a:rPr>
            </a:b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806" y="1650670"/>
            <a:ext cx="8217724" cy="4476998"/>
          </a:xfrm>
        </p:spPr>
      </p:pic>
    </p:spTree>
    <p:extLst>
      <p:ext uri="{BB962C8B-B14F-4D97-AF65-F5344CB8AC3E}">
        <p14:creationId xmlns:p14="http://schemas.microsoft.com/office/powerpoint/2010/main" val="865966977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206</TotalTime>
  <Words>304</Words>
  <Application>Microsoft Office PowerPoint</Application>
  <PresentationFormat>Широкоэкранный</PresentationFormat>
  <Paragraphs>41</Paragraphs>
  <Slides>14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Trebuchet MS</vt:lpstr>
      <vt:lpstr>Wingdings</vt:lpstr>
      <vt:lpstr>Wingdings 3</vt:lpstr>
      <vt:lpstr>Грань</vt:lpstr>
      <vt:lpstr>Здоровьесберегающие технологии в логопедической практике.</vt:lpstr>
      <vt:lpstr>Презентация PowerPoint</vt:lpstr>
      <vt:lpstr>Благодаря использованию здоровьесберегающих технологий у детей происходит: </vt:lpstr>
      <vt:lpstr>Артикуляционная гимнастика</vt:lpstr>
      <vt:lpstr>Презентация PowerPoint</vt:lpstr>
      <vt:lpstr>Пальчиковая гимнастика</vt:lpstr>
      <vt:lpstr>Самомассаж рук</vt:lpstr>
      <vt:lpstr>Большие возможности в здоровьесбережении детей предоставляет дыхательная гимнастика. </vt:lpstr>
      <vt:lpstr>Гимнастика для глаз- профилактика нарушений зрения и активизация работы мышц глаз. </vt:lpstr>
      <vt:lpstr>Точечный массаж</vt:lpstr>
      <vt:lpstr>Су-Джок терапия</vt:lpstr>
      <vt:lpstr>Презентация PowerPoint</vt:lpstr>
      <vt:lpstr>Биоэнергопластика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здоровье</dc:title>
  <dc:creator>Наталья</dc:creator>
  <cp:lastModifiedBy>Наталья</cp:lastModifiedBy>
  <cp:revision>18</cp:revision>
  <dcterms:created xsi:type="dcterms:W3CDTF">2018-03-28T17:26:40Z</dcterms:created>
  <dcterms:modified xsi:type="dcterms:W3CDTF">2018-04-18T22:45:58Z</dcterms:modified>
</cp:coreProperties>
</file>