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6" r:id="rId3"/>
    <p:sldId id="275" r:id="rId4"/>
    <p:sldId id="259" r:id="rId5"/>
    <p:sldId id="260" r:id="rId6"/>
    <p:sldId id="283" r:id="rId7"/>
    <p:sldId id="284" r:id="rId8"/>
    <p:sldId id="261" r:id="rId9"/>
    <p:sldId id="280" r:id="rId10"/>
    <p:sldId id="262" r:id="rId11"/>
    <p:sldId id="263" r:id="rId12"/>
    <p:sldId id="264" r:id="rId13"/>
    <p:sldId id="265" r:id="rId14"/>
    <p:sldId id="266" r:id="rId15"/>
    <p:sldId id="267" r:id="rId16"/>
    <p:sldId id="286" r:id="rId17"/>
    <p:sldId id="268" r:id="rId18"/>
    <p:sldId id="285" r:id="rId19"/>
    <p:sldId id="269" r:id="rId20"/>
    <p:sldId id="271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574" autoAdjust="0"/>
  </p:normalViewPr>
  <p:slideViewPr>
    <p:cSldViewPr>
      <p:cViewPr>
        <p:scale>
          <a:sx n="77" d="100"/>
          <a:sy n="77" d="100"/>
        </p:scale>
        <p:origin x="-117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gif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player.myshared.ru/464031/data/images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92" y="0"/>
            <a:ext cx="9132508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55576" y="1268760"/>
            <a:ext cx="763284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«Ах, Лето ясное, лето красное!»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        </a:t>
            </a:r>
          </a:p>
          <a:p>
            <a:endParaRPr lang="ru-RU" sz="3600" b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                  </a:t>
            </a:r>
            <a:r>
              <a:rPr lang="ru-RU" sz="3600" b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Вопитатели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: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                              </a:t>
            </a:r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Савлюк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А.Э.</a:t>
            </a:r>
          </a:p>
          <a:p>
            <a:r>
              <a:rPr lang="ru-RU" sz="2800" b="1" dirty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                             Король О.Ю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                                             Август 2018 год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endParaRPr lang="ru-RU" sz="2800" b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620688"/>
            <a:ext cx="5400600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МБДОУ ДС «Голубые дорожки» </a:t>
            </a:r>
            <a:r>
              <a:rPr lang="ru-RU" smtClean="0"/>
              <a:t>г.Волгодонска</a:t>
            </a:r>
            <a:endParaRPr lang="ru-RU" dirty="0"/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3">
                <a:lumMod val="60000"/>
                <a:lumOff val="40000"/>
              </a:schemeClr>
            </a:gs>
            <a:gs pos="30000">
              <a:schemeClr val="accent3">
                <a:lumMod val="60000"/>
                <a:lumOff val="40000"/>
              </a:schemeClr>
            </a:gs>
            <a:gs pos="66000">
              <a:schemeClr val="accent6"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t="100000" r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img0.liveinternet.ru/images/attach/c/8/102/644/102644056_1277913619_rryirjoryir.jpg"/>
          <p:cNvPicPr>
            <a:picLocks noChangeAspect="1" noChangeArrowheads="1"/>
          </p:cNvPicPr>
          <p:nvPr/>
        </p:nvPicPr>
        <p:blipFill>
          <a:blip r:embed="rId2" cstate="print"/>
          <a:srcRect r="10176"/>
          <a:stretch>
            <a:fillRect/>
          </a:stretch>
        </p:blipFill>
        <p:spPr bwMode="auto">
          <a:xfrm rot="264079">
            <a:off x="5463243" y="4028458"/>
            <a:ext cx="3247639" cy="2708920"/>
          </a:xfrm>
          <a:prstGeom prst="rect">
            <a:avLst/>
          </a:prstGeom>
          <a:noFill/>
        </p:spPr>
      </p:pic>
      <p:pic>
        <p:nvPicPr>
          <p:cNvPr id="14340" name="Picture 4" descr="Анимация солнышк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851920" cy="2888940"/>
          </a:xfrm>
          <a:prstGeom prst="rect">
            <a:avLst/>
          </a:prstGeom>
          <a:noFill/>
        </p:spPr>
      </p:pic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572000" y="792202"/>
            <a:ext cx="3960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Среди двора стоит Жара,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Стоит и жарится с утра.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Сегодня, завтра и вчера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Везде Жара, Жара, Жара...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Ну неужели ей не лень</a:t>
            </a:r>
          </a:p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Стоять на солнце целый день?</a:t>
            </a:r>
          </a:p>
        </p:txBody>
      </p:sp>
      <p:pic>
        <p:nvPicPr>
          <p:cNvPr id="14346" name="Picture 10" descr="http://images.forwallpaper.com/files/thumbs/preview/24/242650__in-the-heat-of-the-year_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044842">
            <a:off x="728346" y="3470756"/>
            <a:ext cx="3741534" cy="280615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2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имашка Летний дожди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6588224" cy="644328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9512" y="836712"/>
            <a:ext cx="24482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Дождик, дождик, глянь, глянь!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Дождик, дождик, грянь, грянь!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 Ждут тебя в саду цветы,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Дождик, дождик, где же ты?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И мы тоже, дождик ждем,—</a:t>
            </a:r>
            <a:b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Monotype Corsiva" pitchFamily="66" charset="0"/>
              </a:rPr>
              <a:t>Бегать будем под дождем!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имашка Вот и Лето наступил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анимация дождь и радуг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548680"/>
            <a:ext cx="33843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Дождик, дождик,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не дожди,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Не дожди ты, подожди!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Я на радугу-дугу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Полюбуюсь побегу -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Семицветную цветную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На лугу подстерегу.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iroda-style.ru/image/krasota2_33_sma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4221088"/>
            <a:ext cx="4032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 солнцем дружит радуга,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Солнцем освещается.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Как красиво радуга</a:t>
            </a:r>
          </a:p>
          <a:p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В небе расстилается!</a:t>
            </a:r>
            <a:endParaRPr lang="ru-RU" sz="28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Солнечный лес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64848" y="4365104"/>
            <a:ext cx="4351168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Как прекрасно летом в зной</a:t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Прогуляться с мамой в лес,</a:t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Насладиться тишиной,</a:t>
            </a:r>
            <a:b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Синевой небес.</a:t>
            </a:r>
            <a:endParaRPr lang="ru-RU" sz="2800" b="1" dirty="0" smtClean="0">
              <a:solidFill>
                <a:schemeClr val="tx1">
                  <a:lumMod val="95000"/>
                  <a:lumOff val="5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img1.liveinternet.ru/images/attach/c/8/100/426/100426161_victor_cyganov_2__6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3284984"/>
            <a:ext cx="3004477" cy="33239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Краснеют на солнце</a:t>
            </a:r>
          </a:p>
          <a:p>
            <a:r>
              <a:rPr lang="ru-RU" sz="2400" b="1" i="1" dirty="0" smtClean="0"/>
              <a:t>Сосен стволы,</a:t>
            </a:r>
          </a:p>
          <a:p>
            <a:r>
              <a:rPr lang="ru-RU" sz="2400" b="1" i="1" dirty="0" smtClean="0"/>
              <a:t>Разносится всюду</a:t>
            </a:r>
          </a:p>
          <a:p>
            <a:r>
              <a:rPr lang="ru-RU" sz="2400" b="1" i="1" dirty="0" smtClean="0"/>
              <a:t>Запах смолы;</a:t>
            </a:r>
          </a:p>
          <a:p>
            <a:r>
              <a:rPr lang="ru-RU" sz="2400" b="1" i="1" dirty="0" smtClean="0"/>
              <a:t>А ландышей белых</a:t>
            </a:r>
          </a:p>
          <a:p>
            <a:r>
              <a:rPr lang="ru-RU" sz="2400" b="1" i="1" dirty="0" smtClean="0"/>
              <a:t>Кисти висят;</a:t>
            </a:r>
          </a:p>
          <a:p>
            <a:r>
              <a:rPr lang="ru-RU" sz="2400" b="1" i="1" dirty="0" smtClean="0"/>
              <a:t>Как тонок и нежен</a:t>
            </a:r>
          </a:p>
          <a:p>
            <a:r>
              <a:rPr lang="ru-RU" sz="2400" b="1" i="1" dirty="0" smtClean="0"/>
              <a:t>Их аромат.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profilib.com/reader/81/42/b64281/0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1960" y="260649"/>
            <a:ext cx="381642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itchFamily="66" charset="0"/>
              </a:rPr>
              <a:t>Мы летом в лесу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Собирали малину,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И доверху каждый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Наполнил корзину.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Мы лесу кричали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Все хором: – </a:t>
            </a:r>
            <a:r>
              <a:rPr lang="ru-RU" sz="2400" dirty="0" err="1" smtClean="0">
                <a:latin typeface="Monotype Corsiva" pitchFamily="66" charset="0"/>
              </a:rPr>
              <a:t>Спа-си-бо</a:t>
            </a:r>
            <a:r>
              <a:rPr lang="ru-RU" sz="2400" dirty="0" smtClean="0">
                <a:latin typeface="Monotype Corsiva" pitchFamily="66" charset="0"/>
              </a:rPr>
              <a:t>!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И лес отвечал нам:</a:t>
            </a:r>
            <a:br>
              <a:rPr lang="ru-RU" sz="2400" dirty="0" smtClean="0">
                <a:latin typeface="Monotype Corsiva" pitchFamily="66" charset="0"/>
              </a:rPr>
            </a:br>
            <a:r>
              <a:rPr lang="ru-RU" sz="2400" dirty="0" smtClean="0">
                <a:latin typeface="Monotype Corsiva" pitchFamily="66" charset="0"/>
              </a:rPr>
              <a:t>“Спасибо! Спасибо!”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http://imagizer.imageshack.com/img633/609/TilbT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212976"/>
            <a:ext cx="4860032" cy="364502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lipariki.net/img/animation/gif_big_240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272677"/>
            <a:ext cx="2993897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Клевер в разнотравье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Розовый цветет,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В воздухе мельканье-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Бабочек полет.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В вихре кружит весело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Красок карусель,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Слух ласкает песенкой</a:t>
            </a:r>
            <a:b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000" b="1" i="1" dirty="0" smtClean="0">
                <a:solidFill>
                  <a:schemeClr val="tx2">
                    <a:lumMod val="50000"/>
                  </a:schemeClr>
                </a:solidFill>
              </a:rPr>
              <a:t>Мне жужжащий шмель.</a:t>
            </a:r>
          </a:p>
          <a:p>
            <a:endParaRPr lang="ru-RU" dirty="0"/>
          </a:p>
        </p:txBody>
      </p:sp>
      <p:pic>
        <p:nvPicPr>
          <p:cNvPr id="1026" name="Picture 2" descr="http://mkdouulibka.dagschool.com/_http_schools/1711/mkdouulibka/admin/ckfinder/core/connector/php/connector.phpfck_user_files/images/4abaec2b3e1a2f4fb748f456ab988db2(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2276872"/>
            <a:ext cx="1440160" cy="1080120"/>
          </a:xfrm>
          <a:prstGeom prst="rect">
            <a:avLst/>
          </a:prstGeom>
          <a:noFill/>
        </p:spPr>
      </p:pic>
      <p:pic>
        <p:nvPicPr>
          <p:cNvPr id="1028" name="Picture 4" descr="http://www.playcast.ru/uploads/2015/04/23/13290059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60648"/>
            <a:ext cx="3312368" cy="3312368"/>
          </a:xfrm>
          <a:prstGeom prst="rect">
            <a:avLst/>
          </a:prstGeom>
          <a:noFill/>
        </p:spPr>
      </p:pic>
      <p:pic>
        <p:nvPicPr>
          <p:cNvPr id="3074" name="Picture 2" descr="http://kartinki-vernisazh.ru/_ph/71/1/367428730.jpg?1435673693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958527">
            <a:off x="3205834" y="595890"/>
            <a:ext cx="2210538" cy="1800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krassota.com/i/deti/0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0"/>
            <a:ext cx="5148064" cy="68543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95536" y="764704"/>
            <a:ext cx="338437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Как хорош он, летний день,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Весело играет тень,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В саду бабочки порхают,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  <a:t>Зяблик что-то напевает…</a:t>
            </a:r>
            <a:b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  <a:ea typeface="Times New Roman" pitchFamily="18" charset="0"/>
                <a:cs typeface="Arial" pitchFamily="34" charset="0"/>
              </a:rPr>
            </a:br>
            <a:endParaRPr lang="ru-RU" sz="2800" b="1" dirty="0" smtClean="0">
              <a:solidFill>
                <a:srgbClr val="002060"/>
              </a:solidFill>
              <a:latin typeface="Monotype Corsiva" pitchFamily="66" charset="0"/>
              <a:cs typeface="Arial" pitchFamily="34" charset="0"/>
            </a:endParaRPr>
          </a:p>
        </p:txBody>
      </p:sp>
      <p:pic>
        <p:nvPicPr>
          <p:cNvPr id="7173" name="Picture 5" descr="2mxese9.jp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1" y="404664"/>
            <a:ext cx="2520276" cy="1008112"/>
          </a:xfrm>
          <a:prstGeom prst="rect">
            <a:avLst/>
          </a:prstGeom>
          <a:noFill/>
        </p:spPr>
      </p:pic>
      <p:pic>
        <p:nvPicPr>
          <p:cNvPr id="5" name="Picture 4" descr="http://mirgif.com/1/pticy3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95774"/>
            <a:ext cx="4067944" cy="256222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имашка Лет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://s017.radikal.ru/i429/1208/79/37201071cdb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95936" y="4005065"/>
            <a:ext cx="439248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Последним ласковым теплом</a:t>
            </a:r>
            <a:b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Пока что балует нас лето...</a:t>
            </a:r>
            <a:b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И в скорый осени приход</a:t>
            </a:r>
            <a:b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  <a:t>Ещё поверить очень трудно...</a:t>
            </a:r>
            <a:br>
              <a:rPr lang="ru-RU" sz="2800" dirty="0" smtClean="0">
                <a:solidFill>
                  <a:schemeClr val="bg1"/>
                </a:solidFill>
                <a:latin typeface="Monotype Corsiva" pitchFamily="66" charset="0"/>
              </a:rPr>
            </a:br>
            <a:endParaRPr lang="ru-RU" sz="2800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4168" y="6237312"/>
            <a:ext cx="3103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i="1" dirty="0" smtClean="0">
                <a:solidFill>
                  <a:schemeClr val="bg1"/>
                </a:solidFill>
              </a:rPr>
              <a:t>Выполнила Якушенко Е.А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Детская картинка анимация лето пришло!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331640" y="2348880"/>
            <a:ext cx="32403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Здравствуй, Лето!</a:t>
            </a:r>
            <a:b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Сколько света!</a:t>
            </a:r>
            <a:b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Сколько зелени кругом!</a:t>
            </a:r>
            <a:b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Что же это? </a:t>
            </a:r>
          </a:p>
          <a:p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Это ЛЕТО</a:t>
            </a:r>
            <a:b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Наконец спешит к нам в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дом</a:t>
            </a:r>
            <a:r>
              <a:rPr lang="ru-RU" sz="2800" b="1" i="1" dirty="0" smtClean="0">
                <a:solidFill>
                  <a:schemeClr val="accent3">
                    <a:lumMod val="50000"/>
                  </a:schemeClr>
                </a:solidFill>
                <a:latin typeface="Monotype Corsiva" pitchFamily="66" charset="0"/>
              </a:rPr>
              <a:t>.</a:t>
            </a:r>
            <a:endParaRPr lang="ru-RU" sz="2800" b="1" i="1" dirty="0">
              <a:solidFill>
                <a:schemeClr val="accent3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://img1.liveinternet.ru/images/attach/c/2/67/869/67869235_1292344780_1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28346">
            <a:off x="4860032" y="260648"/>
            <a:ext cx="3995936" cy="4297169"/>
          </a:xfrm>
          <a:prstGeom prst="rect">
            <a:avLst/>
          </a:prstGeom>
          <a:noFill/>
        </p:spPr>
      </p:pic>
      <p:pic>
        <p:nvPicPr>
          <p:cNvPr id="4" name="Picture 6" descr="http://p2.trrsf.com/image/fget/cf/619/464/images.terra.com/2013/01/30/foto1mulherbrincadeirasnaprai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18923">
            <a:off x="611560" y="548680"/>
            <a:ext cx="3159671" cy="2368477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1261420">
            <a:off x="574504" y="3335284"/>
            <a:ext cx="37444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Мы гуляли, загорали,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Возле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озера играли.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lvl="0" indent="190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На скамейку сели,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lvl="0" indent="190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Две котлеты съели.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lvl="0" indent="190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Лягушонка принесли</a:t>
            </a:r>
            <a:endParaRPr lang="ru-RU" sz="2800" b="1" dirty="0" smtClean="0">
              <a:solidFill>
                <a:schemeClr val="tx2">
                  <a:lumMod val="50000"/>
                </a:schemeClr>
              </a:solidFill>
              <a:latin typeface="Monotype Corsiva" pitchFamily="66" charset="0"/>
              <a:cs typeface="Arial" pitchFamily="34" charset="0"/>
            </a:endParaRPr>
          </a:p>
          <a:p>
            <a:pPr lvl="0" indent="1905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И немного подросли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i2.2photo.ru/front_medium/z/j/5476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923"/>
            <a:ext cx="9144000" cy="683207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2636912"/>
            <a:ext cx="3384376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Ярко солнце светит.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 воздухе тепло.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И куда ни взглянешь —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Всё кругом светло!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По лугу пестреют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Яркие цветы.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Золотом облиты</a:t>
            </a:r>
            <a:b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Темные листы.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8" name="Picture 2" descr="http://allforchildren.ru/pictures/sun2/sun09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19" y="0"/>
            <a:ext cx="2966267" cy="270892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klipariki.net/img/animation/gif_big_235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228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900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klipariki.net/img/animation/gif_big_235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1" cy="690117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анимация цветов и бабоче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61146">
            <a:off x="2874328" y="1198371"/>
            <a:ext cx="5918970" cy="482453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1520" y="404664"/>
            <a:ext cx="26642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Удивительный цветок: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Жёлтый, красный лоскуток!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А по краю – кружева.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Ой! С усами голова!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Вот так чудо-чудеса: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Это бабочка краса!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Летняя красавица</a:t>
            </a:r>
            <a:b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Очень всем нам нравится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klipariki.net/img/animation/gif_big_241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84584" y="-603449"/>
            <a:ext cx="10305256" cy="7960669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197</Words>
  <Application>Microsoft Office PowerPoint</Application>
  <PresentationFormat>Экран (4:3)</PresentationFormat>
  <Paragraphs>51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Пользователь</cp:lastModifiedBy>
  <cp:revision>33</cp:revision>
  <dcterms:created xsi:type="dcterms:W3CDTF">2015-06-14T02:35:05Z</dcterms:created>
  <dcterms:modified xsi:type="dcterms:W3CDTF">2018-08-17T19:00:07Z</dcterms:modified>
</cp:coreProperties>
</file>