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2"/>
  </p:notesMasterIdLst>
  <p:sldIdLst>
    <p:sldId id="257" r:id="rId2"/>
    <p:sldId id="288" r:id="rId3"/>
    <p:sldId id="261" r:id="rId4"/>
    <p:sldId id="283" r:id="rId5"/>
    <p:sldId id="285" r:id="rId6"/>
    <p:sldId id="287" r:id="rId7"/>
    <p:sldId id="296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7" r:id="rId16"/>
    <p:sldId id="298" r:id="rId17"/>
    <p:sldId id="299" r:id="rId18"/>
    <p:sldId id="300" r:id="rId19"/>
    <p:sldId id="301" r:id="rId20"/>
    <p:sldId id="30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91" autoAdjust="0"/>
    <p:restoredTop sz="94671" autoAdjust="0"/>
  </p:normalViewPr>
  <p:slideViewPr>
    <p:cSldViewPr>
      <p:cViewPr>
        <p:scale>
          <a:sx n="77" d="100"/>
          <a:sy n="77" d="100"/>
        </p:scale>
        <p:origin x="-756" y="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3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322FE7-972D-42EF-97CC-8E23D6E339FB}" type="datetimeFigureOut">
              <a:rPr lang="ru-RU" smtClean="0"/>
              <a:pPr/>
              <a:t>15.09.2018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B60830-1430-4FFA-AD55-DF69FD0C66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053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60830-1430-4FFA-AD55-DF69FD0C6619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131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ED88-A719-4BBD-A4A9-5B2BF0CDF8E3}" type="datetimeFigureOut">
              <a:rPr lang="ru-RU" smtClean="0"/>
              <a:pPr/>
              <a:t>15.09.2018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5741161-69D5-4215-AD47-413E5CEA2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ED88-A719-4BBD-A4A9-5B2BF0CDF8E3}" type="datetimeFigureOut">
              <a:rPr lang="ru-RU" smtClean="0"/>
              <a:pPr/>
              <a:t>15.09.2018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1161-69D5-4215-AD47-413E5CEA2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ED88-A719-4BBD-A4A9-5B2BF0CDF8E3}" type="datetimeFigureOut">
              <a:rPr lang="ru-RU" smtClean="0"/>
              <a:pPr/>
              <a:t>15.09.2018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1161-69D5-4215-AD47-413E5CEA2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ED88-A719-4BBD-A4A9-5B2BF0CDF8E3}" type="datetimeFigureOut">
              <a:rPr lang="ru-RU" smtClean="0"/>
              <a:pPr/>
              <a:t>15.09.2018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5741161-69D5-4215-AD47-413E5CEA2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ED88-A719-4BBD-A4A9-5B2BF0CDF8E3}" type="datetimeFigureOut">
              <a:rPr lang="ru-RU" smtClean="0"/>
              <a:pPr/>
              <a:t>15.09.2018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1161-69D5-4215-AD47-413E5CEA24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ED88-A719-4BBD-A4A9-5B2BF0CDF8E3}" type="datetimeFigureOut">
              <a:rPr lang="ru-RU" smtClean="0"/>
              <a:pPr/>
              <a:t>15.09.2018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1161-69D5-4215-AD47-413E5CEA2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ED88-A719-4BBD-A4A9-5B2BF0CDF8E3}" type="datetimeFigureOut">
              <a:rPr lang="ru-RU" smtClean="0"/>
              <a:pPr/>
              <a:t>15.09.2018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5741161-69D5-4215-AD47-413E5CEA24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ED88-A719-4BBD-A4A9-5B2BF0CDF8E3}" type="datetimeFigureOut">
              <a:rPr lang="ru-RU" smtClean="0"/>
              <a:pPr/>
              <a:t>15.09.2018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1161-69D5-4215-AD47-413E5CEA2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ED88-A719-4BBD-A4A9-5B2BF0CDF8E3}" type="datetimeFigureOut">
              <a:rPr lang="ru-RU" smtClean="0"/>
              <a:pPr/>
              <a:t>15.09.2018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1161-69D5-4215-AD47-413E5CEA2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ED88-A719-4BBD-A4A9-5B2BF0CDF8E3}" type="datetimeFigureOut">
              <a:rPr lang="ru-RU" smtClean="0"/>
              <a:pPr/>
              <a:t>15.09.2018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1161-69D5-4215-AD47-413E5CEA24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ED88-A719-4BBD-A4A9-5B2BF0CDF8E3}" type="datetimeFigureOut">
              <a:rPr lang="ru-RU" smtClean="0"/>
              <a:pPr/>
              <a:t>15.09.2018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41161-69D5-4215-AD47-413E5CEA24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AB9ED88-A719-4BBD-A4A9-5B2BF0CDF8E3}" type="datetimeFigureOut">
              <a:rPr lang="ru-RU" smtClean="0"/>
              <a:pPr/>
              <a:t>15.09.2018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5741161-69D5-4215-AD47-413E5CEA24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ipe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66754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</a:rPr>
              <a:t/>
            </a:r>
            <a:br>
              <a:rPr lang="ru-RU" dirty="0" smtClean="0"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</a:rPr>
            </a:br>
            <a:r>
              <a:rPr lang="ru-RU" dirty="0"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</a:rPr>
              <a:t/>
            </a:r>
            <a:br>
              <a:rPr lang="ru-RU" dirty="0"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</a:rPr>
            </a:br>
            <a:r>
              <a:rPr lang="ru-RU" dirty="0" smtClean="0"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</a:rPr>
              <a:t/>
            </a:r>
            <a:br>
              <a:rPr lang="ru-RU" dirty="0" smtClean="0"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</a:rPr>
            </a:br>
            <a:r>
              <a:rPr lang="ru-RU" dirty="0" smtClean="0"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</a:rPr>
              <a:t>Осень </a:t>
            </a:r>
            <a:endParaRPr lang="ru-RU" dirty="0"/>
          </a:p>
        </p:txBody>
      </p:sp>
      <p:pic>
        <p:nvPicPr>
          <p:cNvPr id="4" name="Рисунок 3"/>
          <p:cNvPicPr preferRelativeResize="0"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56792"/>
            <a:ext cx="8784976" cy="5234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80" name="Picture 4" descr="http://s42.radikal.ru/i095/1109/64/e5153cea53e4.gif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236296" y="188640"/>
            <a:ext cx="1476375" cy="952500"/>
          </a:xfrm>
          <a:prstGeom prst="rect">
            <a:avLst/>
          </a:prstGeom>
          <a:noFill/>
        </p:spPr>
      </p:pic>
      <p:pic>
        <p:nvPicPr>
          <p:cNvPr id="24582" name="Picture 6" descr="http://s42.radikal.ru/i095/1109/64/e5153cea53e4.gif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300192" y="4077072"/>
            <a:ext cx="1476375" cy="952500"/>
          </a:xfrm>
          <a:prstGeom prst="rect">
            <a:avLst/>
          </a:prstGeom>
          <a:noFill/>
        </p:spPr>
      </p:pic>
      <p:pic>
        <p:nvPicPr>
          <p:cNvPr id="24584" name="Picture 8" descr="http://s42.radikal.ru/i095/1109/64/e5153cea53e4.gif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75856" y="4077072"/>
            <a:ext cx="1476375" cy="952500"/>
          </a:xfrm>
          <a:prstGeom prst="rect">
            <a:avLst/>
          </a:prstGeom>
          <a:noFill/>
        </p:spPr>
      </p:pic>
      <p:pic>
        <p:nvPicPr>
          <p:cNvPr id="24586" name="Picture 10" descr="http://s42.radikal.ru/i095/1109/64/e5153cea53e4.gif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7544" y="4437112"/>
            <a:ext cx="1476375" cy="9525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8784976" cy="1390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МБДОУ ДС «Голубые дорожки» г. Волгодонска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" y="2773363"/>
            <a:ext cx="7993063" cy="95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1763688" y="5029572"/>
            <a:ext cx="5760640" cy="17621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Презентация: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 «Осень, осень к нам пришла!».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Подготовили воспитатели: </a:t>
            </a:r>
          </a:p>
          <a:p>
            <a:pPr algn="ctr"/>
            <a:r>
              <a:rPr lang="ru-RU" sz="2000" dirty="0" err="1" smtClean="0">
                <a:solidFill>
                  <a:srgbClr val="FF0000"/>
                </a:solidFill>
              </a:rPr>
              <a:t>Савлюк</a:t>
            </a:r>
            <a:r>
              <a:rPr lang="ru-RU" sz="2000" dirty="0" smtClean="0">
                <a:solidFill>
                  <a:srgbClr val="FF0000"/>
                </a:solidFill>
              </a:rPr>
              <a:t> А.Э       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Король О.Ю.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0558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 preferRelativeResize="0"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163" y="476672"/>
            <a:ext cx="8073405" cy="62099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06968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48680"/>
            <a:ext cx="8208912" cy="59766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82713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otvet.imgsmail.ru/download/18414124_26a8d750e36f90cf88a6f35e1ec4ebdc_800.gif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528" y="1052736"/>
            <a:ext cx="8496944" cy="551426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99592" y="0"/>
            <a:ext cx="7632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Перелетные птицы собираются в стаи и</a:t>
            </a:r>
            <a:br>
              <a:rPr lang="ru-RU" sz="27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</a:br>
            <a:r>
              <a:rPr lang="ru-RU" sz="27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 улетают в теплые края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59475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843695_1262025137_170670_photo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39552" y="1155786"/>
            <a:ext cx="8280920" cy="5410201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57200" y="274638"/>
            <a:ext cx="8229600" cy="706090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smtClean="0"/>
              <a:t>Некоторые животные впадают в спячку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16840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lab949v122199044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23528" y="332656"/>
            <a:ext cx="8640960" cy="58738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05109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 preferRelativeResize="0"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052736"/>
            <a:ext cx="8676456" cy="561256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188641"/>
            <a:ext cx="8604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Те животные которые не </a:t>
            </a:r>
            <a:r>
              <a:rPr lang="ru-RU" sz="2400" dirty="0" smtClean="0"/>
              <a:t>засыпают,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меняют летнюю шубку на зимнюю</a:t>
            </a:r>
          </a:p>
        </p:txBody>
      </p:sp>
    </p:spTree>
    <p:extLst>
      <p:ext uri="{BB962C8B-B14F-4D97-AF65-F5344CB8AC3E}">
        <p14:creationId xmlns:p14="http://schemas.microsoft.com/office/powerpoint/2010/main" val="18742126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 preferRelativeResize="0"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88640"/>
            <a:ext cx="8657492" cy="638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2996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 preferRelativeResize="0"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980728"/>
            <a:ext cx="8727256" cy="5877272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539552" y="260648"/>
            <a:ext cx="6624736" cy="11304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Делают запасы на зиму!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80005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4" y="3861048"/>
            <a:ext cx="9131215" cy="2996952"/>
          </a:xfrm>
          <a:prstGeom prst="rect">
            <a:avLst/>
          </a:prstGeom>
        </p:spPr>
      </p:pic>
      <p:pic>
        <p:nvPicPr>
          <p:cNvPr id="3" name="Рисунок 2"/>
          <p:cNvPicPr preferRelativeResize="0"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6" y="404664"/>
            <a:ext cx="7200800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3607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 preferRelativeResize="0"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88640"/>
            <a:ext cx="8460433" cy="645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1678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66754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glow rad="101600">
                    <a:schemeClr val="accent6">
                      <a:lumMod val="75000"/>
                      <a:alpha val="60000"/>
                    </a:schemeClr>
                  </a:glow>
                </a:effectLst>
              </a:rPr>
              <a:t>Осень </a:t>
            </a:r>
            <a:endParaRPr lang="ru-RU" dirty="0"/>
          </a:p>
        </p:txBody>
      </p:sp>
      <p:pic>
        <p:nvPicPr>
          <p:cNvPr id="4" name="Рисунок 3"/>
          <p:cNvPicPr preferRelativeResize="0"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556792"/>
            <a:ext cx="7848872" cy="4608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78" name="Picture 2" descr="http://s42.radikal.ru/i095/1109/64/e5153cea53e4.gif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1520" y="188640"/>
            <a:ext cx="1476375" cy="952500"/>
          </a:xfrm>
          <a:prstGeom prst="rect">
            <a:avLst/>
          </a:prstGeom>
          <a:noFill/>
        </p:spPr>
      </p:pic>
      <p:pic>
        <p:nvPicPr>
          <p:cNvPr id="24580" name="Picture 4" descr="http://s42.radikal.ru/i095/1109/64/e5153cea53e4.gif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236296" y="188640"/>
            <a:ext cx="1476375" cy="952500"/>
          </a:xfrm>
          <a:prstGeom prst="rect">
            <a:avLst/>
          </a:prstGeom>
          <a:noFill/>
        </p:spPr>
      </p:pic>
      <p:pic>
        <p:nvPicPr>
          <p:cNvPr id="24582" name="Picture 6" descr="http://s42.radikal.ru/i095/1109/64/e5153cea53e4.gif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300192" y="4077072"/>
            <a:ext cx="1476375" cy="952500"/>
          </a:xfrm>
          <a:prstGeom prst="rect">
            <a:avLst/>
          </a:prstGeom>
          <a:noFill/>
        </p:spPr>
      </p:pic>
      <p:pic>
        <p:nvPicPr>
          <p:cNvPr id="24584" name="Picture 8" descr="http://s42.radikal.ru/i095/1109/64/e5153cea53e4.gif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75856" y="4077072"/>
            <a:ext cx="1476375" cy="952500"/>
          </a:xfrm>
          <a:prstGeom prst="rect">
            <a:avLst/>
          </a:prstGeom>
          <a:noFill/>
        </p:spPr>
      </p:pic>
      <p:pic>
        <p:nvPicPr>
          <p:cNvPr id="24586" name="Picture 10" descr="http://s42.radikal.ru/i095/1109/64/e5153cea53e4.gif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7544" y="4437112"/>
            <a:ext cx="1476375" cy="95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068140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 preferRelativeResize="0"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71277"/>
            <a:ext cx="9144000" cy="54369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1600" y="548680"/>
            <a:ext cx="78488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Осень-это чудесное и красивое  </a:t>
            </a:r>
            <a:r>
              <a:rPr lang="ru-RU" sz="3200" dirty="0"/>
              <a:t>время года!</a:t>
            </a:r>
          </a:p>
        </p:txBody>
      </p:sp>
    </p:spTree>
    <p:extLst>
      <p:ext uri="{BB962C8B-B14F-4D97-AF65-F5344CB8AC3E}">
        <p14:creationId xmlns:p14="http://schemas.microsoft.com/office/powerpoint/2010/main" val="21741004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2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Осенью погода меняется очень </a:t>
            </a:r>
            <a:r>
              <a:rPr lang="ru-RU" sz="2400" dirty="0" smtClean="0"/>
              <a:t>быстро. </a:t>
            </a:r>
            <a:br>
              <a:rPr lang="ru-RU" sz="2400" dirty="0" smtClean="0"/>
            </a:br>
            <a:r>
              <a:rPr lang="ru-RU" sz="2400" dirty="0" smtClean="0"/>
              <a:t>Все чаще льют холодные дожди, </a:t>
            </a:r>
            <a:br>
              <a:rPr lang="ru-RU" sz="2400" dirty="0" smtClean="0"/>
            </a:br>
            <a:r>
              <a:rPr lang="ru-RU" sz="2400" dirty="0" smtClean="0"/>
              <a:t>появляются первые заморозки</a:t>
            </a:r>
            <a:endParaRPr lang="ru-RU" sz="2400" dirty="0"/>
          </a:p>
        </p:txBody>
      </p:sp>
      <p:pic>
        <p:nvPicPr>
          <p:cNvPr id="23554" name="Picture 2" descr="http://www.beesona.ru/upload/944/e1e0d3d60d9c1c5f13bb42bbc5e5ebd3.jpg"/>
          <p:cNvPicPr>
            <a:picLocks noChangeAspect="1" noChangeArrowheads="1" noCrop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1331640" y="1484784"/>
            <a:ext cx="6032084" cy="4608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216" y="3573016"/>
            <a:ext cx="2376263" cy="29601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3717032"/>
            <a:ext cx="2232248" cy="2833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8058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88640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Листья на деревьях желтеют и опадают</a:t>
            </a:r>
            <a:endParaRPr lang="ru-RU" sz="2400" dirty="0"/>
          </a:p>
        </p:txBody>
      </p:sp>
      <p:pic>
        <p:nvPicPr>
          <p:cNvPr id="21508" name="Picture 4" descr="http://sunveter.ru/uploads/posts/2014-09/1411503026_osen10.gif"/>
          <p:cNvPicPr>
            <a:picLocks noChangeAspect="1" noChangeArrowheads="1" noCrop="1"/>
          </p:cNvPicPr>
          <p:nvPr/>
        </p:nvPicPr>
        <p:blipFill>
          <a:blip r:embed="rId2" cstate="screen"/>
          <a:stretch>
            <a:fillRect/>
          </a:stretch>
        </p:blipFill>
        <p:spPr bwMode="auto">
          <a:xfrm>
            <a:off x="395536" y="1025352"/>
            <a:ext cx="8496944" cy="56166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01596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4746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Приходят холодные осенние туманы</a:t>
            </a:r>
            <a:endParaRPr lang="ru-RU" sz="2400" dirty="0"/>
          </a:p>
        </p:txBody>
      </p:sp>
      <p:pic>
        <p:nvPicPr>
          <p:cNvPr id="4" name="Рисунок 3"/>
          <p:cNvPicPr preferRelativeResize="0">
            <a:picLocks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95536" y="1052736"/>
            <a:ext cx="8352927" cy="53285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96123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На улице холодает и люди начинают одеваться теплее.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437702"/>
            <a:ext cx="3752850" cy="4962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4084" y="1412776"/>
            <a:ext cx="4181475" cy="49625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20249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Осенью в садах, огородах и на полях </a:t>
            </a:r>
            <a:br>
              <a:rPr lang="ru-RU" sz="2400" dirty="0" smtClean="0"/>
            </a:br>
            <a:r>
              <a:rPr lang="ru-RU" sz="2400" dirty="0" smtClean="0"/>
              <a:t>начинают собирать урожай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1628800"/>
            <a:ext cx="3810000" cy="474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1628800"/>
            <a:ext cx="3672408" cy="473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420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 preferRelativeResize="0"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8503816" cy="6309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77275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 preferRelativeResize="0"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8461448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42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413</TotalTime>
  <Words>92</Words>
  <Application>Microsoft Office PowerPoint</Application>
  <PresentationFormat>Экран (4:3)</PresentationFormat>
  <Paragraphs>19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   Осень </vt:lpstr>
      <vt:lpstr>Осень </vt:lpstr>
      <vt:lpstr>Осенью погода меняется очень быстро.  Все чаще льют холодные дожди,  появляются первые заморозки</vt:lpstr>
      <vt:lpstr>Листья на деревьях желтеют и опадают</vt:lpstr>
      <vt:lpstr>Приходят холодные осенние туманы</vt:lpstr>
      <vt:lpstr>На улице холодает и люди начинают одеваться теплее.</vt:lpstr>
      <vt:lpstr>Осенью в садах, огородах и на полях  начинают собирать урожай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qq</dc:creator>
  <cp:lastModifiedBy>Пользователь</cp:lastModifiedBy>
  <cp:revision>44</cp:revision>
  <dcterms:created xsi:type="dcterms:W3CDTF">2015-10-04T12:57:45Z</dcterms:created>
  <dcterms:modified xsi:type="dcterms:W3CDTF">2018-09-15T20:28:04Z</dcterms:modified>
</cp:coreProperties>
</file>