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2"/>
  </p:notesMasterIdLst>
  <p:sldIdLst>
    <p:sldId id="256" r:id="rId2"/>
    <p:sldId id="323" r:id="rId3"/>
    <p:sldId id="324" r:id="rId4"/>
    <p:sldId id="326" r:id="rId5"/>
    <p:sldId id="327" r:id="rId6"/>
    <p:sldId id="328" r:id="rId7"/>
    <p:sldId id="259" r:id="rId8"/>
    <p:sldId id="262" r:id="rId9"/>
    <p:sldId id="263" r:id="rId10"/>
    <p:sldId id="264" r:id="rId11"/>
    <p:sldId id="272" r:id="rId12"/>
    <p:sldId id="265" r:id="rId13"/>
    <p:sldId id="273" r:id="rId14"/>
    <p:sldId id="266" r:id="rId15"/>
    <p:sldId id="269" r:id="rId16"/>
    <p:sldId id="274" r:id="rId17"/>
    <p:sldId id="275" r:id="rId18"/>
    <p:sldId id="276" r:id="rId19"/>
    <p:sldId id="321" r:id="rId20"/>
    <p:sldId id="32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2D44A-8984-48C9-970A-D6249FA2964B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604B7-B157-467C-91E7-07F0D187FF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00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8BA903-9FDA-4EB2-89DA-18029440B8DF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717155-2FB0-4CF0-BECD-C63CE5C77E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primkray.ru/poetry" TargetMode="External"/><Relationship Id="rId3" Type="http://schemas.openxmlformats.org/officeDocument/2006/relationships/hyperlink" Target="http://www.fegi.ru/primorye/" TargetMode="External"/><Relationship Id="rId7" Type="http://schemas.openxmlformats.org/officeDocument/2006/relationships/hyperlink" Target="http://www.primkray.ru/" TargetMode="External"/><Relationship Id="rId2" Type="http://schemas.openxmlformats.org/officeDocument/2006/relationships/hyperlink" Target="http://geraldika.ru/i/&#1055;&#1088;&#1080;&#1084;&#1086;&#1088;&#1089;&#1082;&#1080;&#1081;%20&#1082;&#1088;&#1072;&#1081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seum.ru/E1463" TargetMode="External"/><Relationship Id="rId5" Type="http://schemas.openxmlformats.org/officeDocument/2006/relationships/hyperlink" Target="http://dv-people.ru/" TargetMode="External"/><Relationship Id="rId4" Type="http://schemas.openxmlformats.org/officeDocument/2006/relationships/hyperlink" Target="http://www.pgpb.ru/media/cd/zp/new/polka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9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2389" y="1751111"/>
            <a:ext cx="2952179" cy="1017859"/>
          </a:xfrm>
        </p:spPr>
        <p:txBody>
          <a:bodyPr>
            <a:normAutofit fontScale="62500" lnSpcReduction="20000"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800" b="1" i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Флаг</a:t>
            </a:r>
            <a:r>
              <a:rPr lang="en-US" sz="3800" b="1" i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</a:t>
            </a:r>
            <a:r>
              <a:rPr lang="ru-RU" sz="3800" b="1" i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Приморского края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7254" y="260648"/>
            <a:ext cx="6547581" cy="21489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Официальные символы</a:t>
            </a:r>
            <a:br>
              <a:rPr lang="ru-RU" sz="20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Приморского края</a:t>
            </a:r>
            <a:br>
              <a:rPr lang="ru-RU" sz="20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</a:b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           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              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«</a:t>
            </a:r>
            <a:r>
              <a:rPr lang="ru-RU" sz="2000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Парадный» </a:t>
            </a:r>
            <a:br>
              <a:rPr lang="en-US" sz="2000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en-US" sz="2000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             </a:t>
            </a:r>
            <a:r>
              <a:rPr lang="ru-RU" sz="2000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</a:rPr>
              <a:t>герб Приморского края</a:t>
            </a:r>
          </a:p>
        </p:txBody>
      </p:sp>
      <p:pic>
        <p:nvPicPr>
          <p:cNvPr id="5128" name="Picture 8" descr="http://www.zlhk.ru/staff_files/684149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625589"/>
            <a:ext cx="4048046" cy="289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Геральдика - Картинка 5088/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389" y="2736464"/>
            <a:ext cx="2704941" cy="2028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Герб Приморского кра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0571" y="3430336"/>
            <a:ext cx="2325593" cy="284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28392" y="2625589"/>
            <a:ext cx="2392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Герб Приморского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232880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Органы власти - Учебно-методический комплекс дисциплины &quot;Ист…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788779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640960" cy="6048672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Флаг города Владивостока</a:t>
            </a:r>
          </a:p>
          <a:p>
            <a:pPr marL="45720" indent="0" algn="ctr">
              <a:buNone/>
            </a:pP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Monotype Corsiva" pitchFamily="66" charset="0"/>
              </a:rPr>
              <a:t>12 сентября 2012 года муниципальным правовым актом 319-МПА впервые установлен флаг Владивостокского городского округа.</a:t>
            </a:r>
            <a:endParaRPr lang="en-US" sz="24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Monotype Corsiva" pitchFamily="66" charset="0"/>
            </a:endParaRPr>
          </a:p>
          <a:p>
            <a:pPr marL="45720" indent="0" algn="just">
              <a:buNone/>
            </a:pPr>
            <a:endParaRPr lang="ru-RU" sz="24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Monotype Corsiva" pitchFamily="66" charset="0"/>
            </a:endParaRP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«В основе флага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Владивостокского городского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округа лежит гюйс Военно-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морского флота Российской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Федерации, флаг Владивостокской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крепости. Флаг представляет собой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прямоугольное горизонтальное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красное полотнище с двумя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диагональными полосами синего </a:t>
            </a:r>
          </a:p>
          <a:p>
            <a:pPr marL="45720" indent="0" algn="ctr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цвета, образующими наклонный</a:t>
            </a:r>
          </a:p>
          <a:p>
            <a:pPr marL="45720" indent="0" algn="just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                                     </a:t>
            </a:r>
            <a:r>
              <a:rPr lang="en-US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</a:t>
            </a: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крест, диагональные синие полосы</a:t>
            </a:r>
          </a:p>
          <a:p>
            <a:pPr marL="45720" indent="0" algn="just">
              <a:buNone/>
            </a:pPr>
            <a:r>
              <a:rPr lang="ru-RU" sz="16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обрамлены каймой белого цвета. В центре флага помещено изображение герба Владивостокского городского округа с дополнительными элементами статуса и городской символики.</a:t>
            </a:r>
          </a:p>
        </p:txBody>
      </p:sp>
    </p:spTree>
    <p:extLst>
      <p:ext uri="{BB962C8B-B14F-4D97-AF65-F5344CB8AC3E}">
        <p14:creationId xmlns:p14="http://schemas.microsoft.com/office/powerpoint/2010/main" val="1451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Мы из Тихас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7"/>
            <a:ext cx="5328592" cy="3431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1470" y="188640"/>
            <a:ext cx="8712968" cy="5976664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en-US" dirty="0"/>
              <a:t>    </a:t>
            </a:r>
          </a:p>
          <a:p>
            <a:pPr marL="45720" indent="0">
              <a:buNone/>
            </a:pPr>
            <a:r>
              <a:rPr lang="ru-RU" sz="26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Флаг Приморского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края представляет собой прямоугольное полотнище, разделённое по диагонали белой полосой и состоящее из двух треугольников: верхнего,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располагаемого у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древка, красного цвета и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нижнего — голубого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(лазурного) цвета. В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верхнем углу у древка </a:t>
            </a: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</a:t>
            </a: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золотое изображение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идущего уссурийского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тигра. Цвета флага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Приморского края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знаменуют славную </a:t>
            </a:r>
            <a:endParaRPr lang="en-US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историю края, его приморское положение. На флаге Приморского края изображён основной символ герба Приморского края — тигр.</a:t>
            </a:r>
          </a:p>
        </p:txBody>
      </p:sp>
    </p:spTree>
    <p:extLst>
      <p:ext uri="{BB962C8B-B14F-4D97-AF65-F5344CB8AC3E}">
        <p14:creationId xmlns:p14="http://schemas.microsoft.com/office/powerpoint/2010/main" val="3898927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lc.ru/upload/heraldry/201209-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9704" y="3861048"/>
            <a:ext cx="2664296" cy="283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89302"/>
            <a:ext cx="8424936" cy="5543492"/>
          </a:xfrm>
        </p:spPr>
        <p:txBody>
          <a:bodyPr/>
          <a:lstStyle/>
          <a:p>
            <a:pPr marL="0" indent="0" algn="l" fontAlgn="base">
              <a:buNone/>
            </a:pPr>
            <a:br>
              <a:rPr lang="en-US" sz="1800" b="0" dirty="0">
                <a:effectLst/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Свой герб Владивосток приобрел благодаря указу Александра III 16 марта 1883 года, в 1992 году герб восстановили, а в 2001 году городская дума Владивостока приняла решения о новом образце герба- без якорей, башенной короны и ленты.  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	12 сентября 2012 года, гербу города Владивостока все же были возвращены его корона, якоря и ленты – Думой Владивостока был принят Муниципальный правовой акт № 390-МПА, согласно которому герб может изображаться с дополнительными элементами статуса и городской символики. Документом внесено следующее дополнение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в «Положение о гербе муниципального образования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город Владивосток»: «Допускается воспроизведение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герба с дополнительными элементами статуса и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городской символики. Описание дополнительных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элементов гласит: «Золотая башенная корона о пяти 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зубцах расположена над щитом. Два золотых якоря,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накрест положенных и соединенных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Александровской лентой, помещены за  щитом».</a:t>
            </a:r>
            <a:br>
              <a:rPr lang="ru-RU" sz="1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endParaRPr lang="ru-RU" sz="1800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476672"/>
            <a:ext cx="8208912" cy="7920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Герб города Владивостока</a:t>
            </a:r>
          </a:p>
        </p:txBody>
      </p:sp>
    </p:spTree>
    <p:extLst>
      <p:ext uri="{BB962C8B-B14F-4D97-AF65-F5344CB8AC3E}">
        <p14:creationId xmlns:p14="http://schemas.microsoft.com/office/powerpoint/2010/main" val="2516948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Анонс: 24 октября 2013 года состоится встреча предпринимателей Приморского края с бизнес-консультантами из Японии.. . Владивосто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3600" y="404664"/>
            <a:ext cx="3600400" cy="2700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136904" cy="5904656"/>
          </a:xfrm>
          <a:ln w="12700">
            <a:noFill/>
          </a:ln>
          <a:effectLst>
            <a:innerShdw blurRad="114300">
              <a:prstClr val="black"/>
            </a:innerShdw>
          </a:effectLst>
        </p:spPr>
        <p:txBody>
          <a:bodyPr>
            <a:normAutofit lnSpcReduction="10000"/>
            <a:scene3d>
              <a:camera prst="perspective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marL="45720" indent="0">
              <a:buNone/>
            </a:pPr>
            <a:r>
              <a:rPr lang="ru-RU" sz="2000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 marL="45720" indent="0">
              <a:buNone/>
            </a:pPr>
            <a:r>
              <a:rPr lang="ru-RU" sz="32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Герб Приморского края</a:t>
            </a:r>
          </a:p>
          <a:p>
            <a:pPr marL="45720" indent="0">
              <a:buNone/>
            </a:pPr>
            <a:endParaRPr lang="ru-RU" sz="2000" dirty="0">
              <a:solidFill>
                <a:srgbClr val="00206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45720" indent="0">
              <a:buNone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Angsana New" pitchFamily="18" charset="-34"/>
              </a:rPr>
              <a:t>Дата принятия: 22.02.1995</a:t>
            </a:r>
          </a:p>
          <a:p>
            <a:pPr marL="45720" indent="0">
              <a:buNone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Angsana New" pitchFamily="18" charset="-34"/>
              </a:rPr>
              <a:t>Номер в Геральдическом РФ:519</a:t>
            </a:r>
          </a:p>
          <a:p>
            <a:pPr marL="4572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Angsana New" pitchFamily="18" charset="-34"/>
              </a:rPr>
              <a:t>Герб Приморского края: в зелёном поле щита —включенный лазоревый (синий, голубой) Андреевский флаг нижней части поля поверх креста — идущий золотой тигр.</a:t>
            </a:r>
          </a:p>
          <a:p>
            <a:pPr marL="4572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Angsana New" pitchFamily="18" charset="-34"/>
              </a:rPr>
              <a:t>Андреевский крест символизирует край как морской форт пост России на Дальнем Востоке. Синий цвет креста —цвет моря, зелёный — цвет тайги. Амурский (уссурийский) тигр —символ уникальной природы</a:t>
            </a:r>
            <a:r>
              <a:rPr lang="en-US" sz="20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Angsana New" pitchFamily="18" charset="-34"/>
              </a:rPr>
              <a:t> 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Angsana New" pitchFamily="18" charset="-34"/>
              </a:rPr>
              <a:t>края и движения.</a:t>
            </a:r>
          </a:p>
        </p:txBody>
      </p:sp>
    </p:spTree>
    <p:extLst>
      <p:ext uri="{BB962C8B-B14F-4D97-AF65-F5344CB8AC3E}">
        <p14:creationId xmlns:p14="http://schemas.microsoft.com/office/powerpoint/2010/main" val="2776785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696744" cy="89148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/>
          <a:p>
            <a:pPr marL="0" indent="0" algn="ctr">
              <a:buNone/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innerShdw blurRad="114300">
                    <a:prstClr val="black"/>
                  </a:innerShdw>
                </a:effectLst>
              </a:rPr>
              <a:t>Владивосток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484784"/>
            <a:ext cx="8136904" cy="5184576"/>
          </a:xfrm>
        </p:spPr>
        <p:txBody>
          <a:bodyPr>
            <a:normAutofit/>
          </a:bodyPr>
          <a:lstStyle/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крупный город не только в крае, но и на Дальнем Востоке.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история началась в 1860 г. с основания на берегу бухты 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Золотой Рог военного поста. 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это важнейший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промышленный, 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транспортный, научный 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культурный центр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Приморья, крупнейший 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 на тихоокеанском </a:t>
            </a:r>
          </a:p>
          <a:p>
            <a:pPr algn="l"/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побережье России.</a:t>
            </a:r>
          </a:p>
        </p:txBody>
      </p:sp>
      <p:pic>
        <p:nvPicPr>
          <p:cNvPr id="1032" name="Picture 8" descr="Купить фотографии: Приморский край, город Владивосток, бухта Золотой Рог, морской вокзал, железнодорожный вокзал. . Фотобанк РОС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700689"/>
            <a:ext cx="4549028" cy="3981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59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glusi.ru/wp-content/uploads/2012/05/rodo_f-300x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896544" cy="3264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13972"/>
            <a:ext cx="8352927" cy="4547342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b="0" dirty="0">
                <a:effectLst/>
              </a:rPr>
              <a:t> 	</a:t>
            </a: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Владивосток- единственный город в России, которой помимо герба и флага, имеет  также свой природный символ, в роли которого выступает  цветок рододендрона остроконечного, известный в народе под названием</a:t>
            </a:r>
            <a:r>
              <a:rPr lang="en-US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багульник.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	В России его можно встретить только на сопках южного Приморья,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еще его можно встретить в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Корее, Японии и на юго-востоке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Китая. Как и амурский тигр, он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стал природным символом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 города Владивостока, и так же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 как и тигр, занесен в Красную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 книгу.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Постановление №256 о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природном символе города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было подписано 28 февраля 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                                                             994года.</a:t>
            </a:r>
            <a:br>
              <a:rPr lang="ru-RU" sz="18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br>
              <a:rPr lang="ru-RU" sz="16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</a:rPr>
            </a:br>
            <a:endParaRPr lang="ru-RU" sz="1600" b="0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476672"/>
            <a:ext cx="6957392" cy="864096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innerShdw blurRad="114300">
                    <a:prstClr val="black"/>
                  </a:innerShdw>
                </a:effectLst>
              </a:rPr>
              <a:t>Символ города Владивостока</a:t>
            </a:r>
          </a:p>
        </p:txBody>
      </p:sp>
    </p:spTree>
    <p:extLst>
      <p:ext uri="{BB962C8B-B14F-4D97-AF65-F5344CB8AC3E}">
        <p14:creationId xmlns:p14="http://schemas.microsoft.com/office/powerpoint/2010/main" val="316838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тиг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40" y="2276872"/>
            <a:ext cx="3456384" cy="419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136904" cy="489654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0" dirty="0">
                <a:effectLst/>
              </a:rPr>
              <a:t>	</a:t>
            </a: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Тигр для Приморья – не только редкий зверь, обитающий в Уссурийской тайге, но и символ края и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города Владивостока. Когда-то 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это была его территория и он 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был здесь хозяином тайги.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  	  Сегодня он занесён в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Красную книгу и нуждается в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нашей защите. И не только 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он, но и вся Дальневосточная</a:t>
            </a:r>
            <a:b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r>
              <a:rPr lang="ru-RU" sz="2400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                                     тайга.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404664"/>
            <a:ext cx="7416824" cy="7920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Символ города Владивостока</a:t>
            </a:r>
          </a:p>
        </p:txBody>
      </p:sp>
    </p:spTree>
    <p:extLst>
      <p:ext uri="{BB962C8B-B14F-4D97-AF65-F5344CB8AC3E}">
        <p14:creationId xmlns:p14="http://schemas.microsoft.com/office/powerpoint/2010/main" val="24765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997" y="476672"/>
            <a:ext cx="8136904" cy="269748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3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Владивосток- город воинской славы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00206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За мужество, стойкость и массовый героизм, проявленные защитниками города в борьбе за свободу и независимость Отечества, Указом Президента Российской Федерации от 4 ноября 2010г. №1333 г. Владивостоку присвоено почётное звание Российской Федерации «Город воинской славы».</a:t>
            </a:r>
          </a:p>
        </p:txBody>
      </p:sp>
      <p:pic>
        <p:nvPicPr>
          <p:cNvPr id="4098" name="Picture 2" descr="https://im3-tub-ru.yandex.net/i?id=ac2857182cc67a0b0bc83d6af9af03e3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64840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quot;Онлайн Верхнеудинск - Улан-Удэ интернет журнал для успешных людей&quot; - Президент вручил главам Владивостока, Тихвина br и Твери г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9449" y="3717032"/>
            <a:ext cx="4424510" cy="295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95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731520"/>
            <a:ext cx="7632848" cy="543378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Работа над проектом: «Мой родной Приморский край» позволит решить следующие задачи:</a:t>
            </a:r>
          </a:p>
          <a:p>
            <a:pPr marL="45720" indent="0" algn="ctr">
              <a:buNone/>
            </a:pPr>
            <a:endParaRPr lang="ru-RU" sz="2400" dirty="0">
              <a:ln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Расширить представления о Приморском крае,</a:t>
            </a:r>
          </a:p>
          <a:p>
            <a:pPr marL="4572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  родном городе.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Познакомить с первооткрывателями Приморского</a:t>
            </a:r>
          </a:p>
          <a:p>
            <a:pPr marL="4572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  края.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Развивать интерес к родной природе, желание  </a:t>
            </a:r>
          </a:p>
          <a:p>
            <a:pPr marL="4572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  больше узнать об особенностях своего края.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Воспитывать эмоциональную отзывчивость, умение любить свой город, край, приумножать его богатства видеть и понимать красоту природы, пробуждать желание охранять её от разрушений, а при необходимости – восстанавливать.</a:t>
            </a:r>
          </a:p>
        </p:txBody>
      </p:sp>
    </p:spTree>
    <p:extLst>
      <p:ext uri="{BB962C8B-B14F-4D97-AF65-F5344CB8AC3E}">
        <p14:creationId xmlns:p14="http://schemas.microsoft.com/office/powerpoint/2010/main" val="1557777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08912" cy="576064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br>
              <a:rPr lang="en-US" sz="1800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br>
              <a:rPr lang="en-US" sz="1800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Вид проекта: долгосрочный, информационный.</a:t>
            </a:r>
            <a:br>
              <a:rPr lang="ru-RU" sz="2800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br>
              <a:rPr lang="ru-RU" sz="2800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dirty="0">
                <a:solidFill>
                  <a:srgbClr val="7030A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Участники проекта: дети, родители, педагог.</a:t>
            </a:r>
            <a:br>
              <a:rPr lang="ru-RU" sz="2800" dirty="0">
                <a:solidFill>
                  <a:srgbClr val="7030A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br>
              <a:rPr lang="ru-RU" sz="2800" dirty="0">
                <a:solidFill>
                  <a:srgbClr val="7030A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Автор: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педагог первой квалификационной категории</a:t>
            </a:r>
            <a:br>
              <a:rPr lang="ru-RU" sz="2800" dirty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2800" dirty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Нестерова Ирина Валерьевна</a:t>
            </a:r>
            <a:br>
              <a:rPr lang="ru-RU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dirty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cs typeface="Times New Roman" pitchFamily="18" charset="0"/>
              </a:rPr>
              <a:t>воспитатель</a:t>
            </a:r>
            <a:br>
              <a:rPr lang="ru-RU" sz="2800" dirty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cs typeface="Times New Roman" pitchFamily="18" charset="0"/>
              </a:rPr>
            </a:br>
            <a:br>
              <a:rPr lang="ru-RU" sz="2000" dirty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cs typeface="Times New Roman" pitchFamily="18" charset="0"/>
              </a:rPr>
            </a:br>
            <a:r>
              <a:rPr lang="ru-RU" sz="12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12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/>
                <a:cs typeface="Times New Roman" pitchFamily="18" charset="0"/>
              </a:rPr>
            </a:br>
            <a:r>
              <a:rPr lang="ru-RU" sz="12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  <a:cs typeface="Times New Roman" pitchFamily="18" charset="0"/>
              </a:rPr>
              <a:t> «Центр развития ребёнка- детский сад №70 г. Владивостока»</a:t>
            </a:r>
            <a:br>
              <a:rPr lang="en-US" sz="1200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endParaRPr lang="ru-RU" sz="1200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791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620688"/>
            <a:ext cx="8640960" cy="6048672"/>
          </a:xfrm>
        </p:spPr>
        <p:txBody>
          <a:bodyPr>
            <a:normAutofit fontScale="77500" lnSpcReduction="20000"/>
          </a:bodyPr>
          <a:lstStyle/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Атлас. Люби и знай свой край. Москва, 1994.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Дальний Восток. Фотоальбом. М.: Планета, 1989 г.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Жемчужина Золотого Рога. Владивосток: Издательство «Уссури», 1992. 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Марков В. Путеводитель по Владивостоку. Владивосток, 1993.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родному краю. Хрестоматия. Владивосток: Дальневосточное книжное издательство, 1973.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Приморский край, краткий энциклопедический справочник. Владивосток: Издательство Дальневосточного университета, 1997.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Хрестоматия по истории Дальнего Востока Т.1,2. / сост. Н.К. Кирюхин. Владивосток: Дальневосточное книжное издательство, 1982.</a:t>
            </a:r>
          </a:p>
          <a:p>
            <a:endParaRPr lang="ru-RU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</a:p>
          <a:p>
            <a:pPr marL="45720" indent="0">
              <a:buNone/>
            </a:pPr>
            <a:r>
              <a:rPr lang="en-US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http://geraldika.ru/i/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Приморский%20край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Приморский край - гербы и флаги | </a:t>
            </a:r>
            <a:r>
              <a:rPr lang="ru-RU" dirty="0" err="1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Геральдика.ру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http://www.fegi.ru/primorye/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Приморский край России. </a:t>
            </a:r>
          </a:p>
          <a:p>
            <a:pPr marL="45720" indent="0">
              <a:buNone/>
            </a:pPr>
            <a:r>
              <a:rPr lang="en-US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http://www.pgpb.ru/media/cd/zp/new/polka.html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Заповедное Приморье</a:t>
            </a:r>
          </a:p>
          <a:p>
            <a:pPr marL="4572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http://dv-people.ru/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Приморье глазами </a:t>
            </a:r>
            <a:r>
              <a:rPr lang="ru-RU" dirty="0" err="1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приморцев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http://museum.ru/E1463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Сайт Приморского государственного объединенного музея им. В.К. Арсеньева</a:t>
            </a:r>
          </a:p>
          <a:p>
            <a:pPr marL="4572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http://www.primkray.ru/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История, культура, искусство</a:t>
            </a:r>
          </a:p>
          <a:p>
            <a:pPr marL="45720" indent="0">
              <a:buNone/>
            </a:pPr>
            <a:r>
              <a:rPr lang="en-US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http://primkray.ru/poetry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 Поэзия Приморья.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140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61448" cy="5616624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/>
          </a:bodyPr>
          <a:lstStyle/>
          <a:p>
            <a:pPr algn="just"/>
            <a:endParaRPr lang="ru-RU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764704"/>
            <a:ext cx="7128792" cy="936104"/>
          </a:xfrm>
          <a:noFill/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0" indent="0" algn="ctr">
              <a:buNone/>
            </a:pPr>
            <a:b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</a:br>
            <a:br>
              <a:rPr lang="ru-RU" dirty="0">
                <a:ln/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br>
              <a:rPr lang="ru-RU" dirty="0">
                <a:ln/>
                <a:solidFill>
                  <a:srgbClr val="C00000"/>
                </a:solidFill>
                <a:effectLst/>
              </a:rPr>
            </a:br>
            <a:br>
              <a:rPr lang="ru-RU" dirty="0">
                <a:ln/>
                <a:solidFill>
                  <a:srgbClr val="C00000"/>
                </a:solidFill>
                <a:effectLst/>
              </a:rPr>
            </a:br>
            <a:endParaRPr lang="ru-RU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32656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4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Цель проекта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: 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углубить знания детей  о Приморском крае,   содействовать усилению чувства гордости за свою малую родину, способствовать  воспитанию в детях патриотических черт характера.</a:t>
            </a: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br>
              <a:rPr lang="ru-RU" sz="2400" dirty="0">
                <a:ln>
                  <a:solidFill>
                    <a:srgbClr val="7030A0"/>
                  </a:solidFill>
                </a:ln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Задачи проекта</a:t>
            </a:r>
            <a:r>
              <a:rPr lang="ru-RU" sz="2400" dirty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формирование уважительного отношения к Приморскому краю, к его природе и культуре, истории и современной жизни.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осознание ребёнка ценности, целостности и многообразии окружающего мира, своего место в нём.</a:t>
            </a:r>
          </a:p>
          <a:p>
            <a:endParaRPr lang="ru-RU" sz="24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753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496944" cy="504056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/>
              <a:t>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Краеведение на сегодняшний день становится очень важным звеном в развитии ребенка-дошкольника. Образование за последние несколько лет сделало колоссальный скачок в своем развитии и методы и формы работы с детьми в направлении краеведения существенно изменились. Педагоги нашего учреждения пришли к выводу, что организация краеведческой работы в ДОУ, позволит повысить качество работы с детьми в области ознакомления с историей, традициями родного края.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	Работая в данном направлении, дошкольники смогут применить на практике знания, которые они получили при посещении музеев, во время экскурсий в парк, выездных экскурсий по городу.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	Презентация «Мой родной Приморский край» создана в помощь педагогам ДОУ и предназначена для детей старшего дошкольного возраста. Её использование в образовательной деятельности позволит воспитателю ярко, красочно, полно донести информацию, иллюстрировать отдельные моменты по ознакомлению дошкольников с историко-культурными, национальными, природными особенностями региона.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7" y="332656"/>
            <a:ext cx="7128792" cy="936104"/>
          </a:xfrm>
          <a:noFill/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cs typeface="Consolas" pitchFamily="49" charset="0"/>
              </a:rPr>
              <a:t>Актуальность</a:t>
            </a:r>
            <a:br>
              <a:rPr lang="ru-RU" b="0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cs typeface="Consolas" pitchFamily="49" charset="0"/>
              </a:rPr>
            </a:br>
            <a:b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</a:br>
            <a:br>
              <a:rPr lang="ru-RU" dirty="0">
                <a:ln/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br>
              <a:rPr lang="ru-RU" dirty="0">
                <a:ln/>
                <a:solidFill>
                  <a:srgbClr val="C00000"/>
                </a:solidFill>
                <a:effectLst/>
              </a:rPr>
            </a:br>
            <a:br>
              <a:rPr lang="ru-RU" dirty="0">
                <a:ln/>
                <a:solidFill>
                  <a:srgbClr val="C00000"/>
                </a:solidFill>
                <a:effectLst/>
              </a:rPr>
            </a:br>
            <a:endParaRPr lang="ru-RU" dirty="0">
              <a:ln/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18258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696744" cy="11269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Содержание работы над проектом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76219515"/>
              </p:ext>
            </p:extLst>
          </p:nvPr>
        </p:nvGraphicFramePr>
        <p:xfrm>
          <a:off x="539552" y="1268760"/>
          <a:ext cx="8280920" cy="5470846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67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0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9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2089">
                <a:tc>
                  <a:txBody>
                    <a:bodyPr/>
                    <a:lstStyle/>
                    <a:p>
                      <a:r>
                        <a:rPr lang="ru-RU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Тематическая страница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Форма работы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3700"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Историческая справка о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Приморском крае.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историей Приморского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Беседа, просмотр презентации, выставка книг, фотоальбомы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, исторические фотографии</a:t>
                      </a: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посещение музея Арсеньева.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9598"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Символы края.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символами края (герб, флаг).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Беседа, просмотр презентации.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6837"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Первооткрыватели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Приморского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первооткрывателями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Просмотр презентации, беседа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по презентации.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6649"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Столица Приморья-Владивосток.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о столицей Приморского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Автобусная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экскурсия, посещение достопримечательностей города, просмотр презентации.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2859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30497411"/>
              </p:ext>
            </p:extLst>
          </p:nvPr>
        </p:nvGraphicFramePr>
        <p:xfrm>
          <a:off x="395536" y="404664"/>
          <a:ext cx="8568952" cy="6195254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530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1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9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7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398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Тематическая страница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Форма работы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222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Города Приморского края.</a:t>
                      </a:r>
                    </a:p>
                    <a:p>
                      <a:pPr algn="ctr"/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городами Приморского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Просмотр презентации,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выставка книг.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631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Природа края.</a:t>
                      </a:r>
                    </a:p>
                    <a:p>
                      <a:pPr algn="ctr"/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природой Приморского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Цикл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НОД</a:t>
                      </a: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«Люби и знай свой край», презентация, беседа, 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экскурсии, наблюдения, оформление стенда «Люби и знай свой край», конкурс рисунков, чтецов.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82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Заповедники Приморского края.</a:t>
                      </a:r>
                    </a:p>
                    <a:p>
                      <a:pPr algn="ctr"/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заповедниками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 Приморского края.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Цикл НОД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«Люби и знай свой край», презентация, беседа, выездные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экскурсии, оформление стенда «Заповедники края».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788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Коренное население Приморье.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Познакомить дошкольников с коренным населением, изучить культурное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наследие коренных народов.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Презентация,</a:t>
                      </a:r>
                      <a:r>
                        <a:rPr lang="ru-RU" sz="1600" baseline="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FF0000"/>
                          </a:solidFill>
                        </a:rPr>
                        <a:t> беседа, посещение музея Арсеньева.</a:t>
                      </a:r>
                      <a:endParaRPr lang="ru-RU" sz="1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745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67223" y="332656"/>
            <a:ext cx="8409551" cy="612068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4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Яркие впечатления о родной природе, об истории родного края, полученные в детстве, нередко остаются  в памяти человека на всю жизнь.</a:t>
            </a: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Любимый край!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Ты – чудо света!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Нигде такой нет красоты.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Деревья в золото одеты,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О чем-то шепчутся цветы.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Ты даришь нам свои просторы,</a:t>
            </a: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Луга, леса, бескрайние поля…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Манят к себе зеркальные озера,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Багульником заросшая земля.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Тайга ль глухая, современный город,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Жара, дожди, или снега метут -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Все это наше! Край, ты всем нам дорог,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  <a:p>
            <a:pPr marL="45720" indent="0">
              <a:buNone/>
            </a:pP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Не зря тебя жемчужиной зовут!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pic>
        <p:nvPicPr>
          <p:cNvPr id="1028" name="Picture 4" descr="Сергей Трэйне - Фото Владивосток. Фотогалерея города Владиво…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9" y="1772816"/>
            <a:ext cx="4404513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34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лександр Редькин Интернет-издание ДВ-РОСС Page 3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442818"/>
            <a:ext cx="8136905" cy="4274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56" y="404664"/>
            <a:ext cx="8208912" cy="3168352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en-US" sz="2000" dirty="0">
                <a:solidFill>
                  <a:schemeClr val="tx2"/>
                </a:solidFill>
              </a:rPr>
              <a:t>    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Приморский край-субъект Российской Федерации.</a:t>
            </a:r>
            <a:b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День образования: 25 октября 1938г.</a:t>
            </a:r>
            <a:b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Край расположен на востоке страны, входит в состав Дальневосточного федерального округа и расположен в южной части. На юге и востоке он омывается Японским морем, на севере граничит с Хабаровским краем, на западе –с Китаем и Северной Кореей.</a:t>
            </a:r>
            <a:b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Краевой центр- г. Владивосток</a:t>
            </a:r>
          </a:p>
        </p:txBody>
      </p:sp>
    </p:spTree>
    <p:extLst>
      <p:ext uri="{BB962C8B-B14F-4D97-AF65-F5344CB8AC3E}">
        <p14:creationId xmlns:p14="http://schemas.microsoft.com/office/powerpoint/2010/main" val="2863611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579" y="476672"/>
            <a:ext cx="8352928" cy="586989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28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Легенда о сотворении Приморья</a:t>
            </a:r>
            <a:br>
              <a:rPr lang="ru-RU" sz="2800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</a:br>
            <a:br>
              <a:rPr lang="ru-RU" sz="2000" i="1" dirty="0">
                <a:effectLst/>
              </a:rPr>
            </a:br>
            <a:r>
              <a:rPr lang="ru-RU" sz="2000" b="0" i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</a:rPr>
              <a:t>Господь во время сотворения мира позабыл про край наш Приморский. И вспомнил о нем только на седьмой день. Тогда он собрал все имевшиеся остатки и бросил их на Уссурийский край (так раньше называлось Приморье). И потому-то здесь смешано все: флора и фауна северных и тропических стран и все виды богатств земли. Да, многое краю нашему было дано из тех поскребышей, остатков, значит! </a:t>
            </a:r>
            <a:endParaRPr lang="ru-RU" sz="2000" i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pic>
        <p:nvPicPr>
          <p:cNvPr id="4098" name="Picture 2" descr="Природа (Nature). фото crazzzy-gamerrr, Lightning Over the Mittens, Monu @ iMGSRC.R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315691"/>
            <a:ext cx="2088232" cy="1566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1-tub-ru.yandex.net/i?id=026b3ea574b029b13ebac96a9aad0bd7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052" y="4882402"/>
            <a:ext cx="2520280" cy="1680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рирода Приморского края - Фишки.нет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775960"/>
            <a:ext cx="1658464" cy="2212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Блог - приморь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705118"/>
            <a:ext cx="2304256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9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1782</TotalTime>
  <Words>825</Words>
  <Application>Microsoft Office PowerPoint</Application>
  <PresentationFormat>Экран (4:3)</PresentationFormat>
  <Paragraphs>150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Angsana New</vt:lpstr>
      <vt:lpstr>Arial</vt:lpstr>
      <vt:lpstr>Calibri</vt:lpstr>
      <vt:lpstr>Consolas</vt:lpstr>
      <vt:lpstr>Georgia</vt:lpstr>
      <vt:lpstr>Monotype Corsiva</vt:lpstr>
      <vt:lpstr>Times New Roman</vt:lpstr>
      <vt:lpstr>Trebuchet MS</vt:lpstr>
      <vt:lpstr>Wingdings</vt:lpstr>
      <vt:lpstr>Воздушный поток</vt:lpstr>
      <vt:lpstr>Презентация PowerPoint</vt:lpstr>
      <vt:lpstr>  Вид проекта: долгосрочный, информационный.  Участники проекта: дети, родители, педагог.  Автор: педагог первой квалификационной категории Нестерова Ирина Валерьевна воспитатель  Муниципальное бюджетное дошкольное образовательное учреждение  «Центр развития ребёнка- детский сад №70 г. Владивостока» </vt:lpstr>
      <vt:lpstr>    </vt:lpstr>
      <vt:lpstr>Актуальность     </vt:lpstr>
      <vt:lpstr>Содержание работы над проектом</vt:lpstr>
      <vt:lpstr>Презентация PowerPoint</vt:lpstr>
      <vt:lpstr>Презентация PowerPoint</vt:lpstr>
      <vt:lpstr>     Приморский край-субъект Российской Федерации.      День образования: 25 октября 1938г.      Край расположен на востоке страны, входит в состав Дальневосточного федерального округа и расположен в южной части. На юге и востоке он омывается Японским морем, на севере граничит с Хабаровским краем, на западе –с Китаем и Северной Кореей.      Краевой центр- г. Владивосток</vt:lpstr>
      <vt:lpstr>Легенда о сотворении Приморья  Господь во время сотворения мира позабыл про край наш Приморский. И вспомнил о нем только на седьмой день. Тогда он собрал все имевшиеся остатки и бросил их на Уссурийский край (так раньше называлось Приморье). И потому-то здесь смешано все: флора и фауна северных и тропических стран и все виды богатств земли. Да, многое краю нашему было дано из тех поскребышей, остатков, значит! </vt:lpstr>
      <vt:lpstr>Официальные символы Приморского края                                  «Парадный»               герб Приморского края</vt:lpstr>
      <vt:lpstr>Презентация PowerPoint</vt:lpstr>
      <vt:lpstr>Презентация PowerPoint</vt:lpstr>
      <vt:lpstr> Свой герб Владивосток приобрел благодаря указу Александра III 16 марта 1883 года, в 1992 году герб восстановили, а в 2001 году городская дума Владивостока приняла решения о новом образце герба- без якорей, башенной короны и ленты.     12 сентября 2012 года, гербу города Владивостока все же были возвращены его корона, якоря и ленты – Думой Владивостока был принят Муниципальный правовой акт № 390-МПА, согласно которому герб может изображаться с дополнительными элементами статуса и городской символики. Документом внесено следующее дополнение  в «Положение о гербе муниципального образования  город Владивосток»: «Допускается воспроизведение  герба с дополнительными элементами статуса и  городской символики. Описание дополнительных  элементов гласит: «Золотая башенная корона о пяти  зубцах расположена над щитом. Два золотых якоря, накрест положенных и соединенных Александровской лентой, помещены за  щитом». </vt:lpstr>
      <vt:lpstr>Презентация PowerPoint</vt:lpstr>
      <vt:lpstr>Владивосток</vt:lpstr>
      <vt:lpstr>  Владивосток- единственный город в России, которой помимо герба и флага, имеет  также свой природный символ, в роли которого выступает  цветок рододендрона остроконечного, известный в народе под названием багульник.  В России его можно встретить только на сопках южного Приморья,                                                                     еще его можно встретить в                                                                       Корее, Японии и на юго-востоке                                                                      Китая. Как и амурский тигр, он                                                                       стал природным символом                                                                        города Владивостока, и так же                                                                        как и тигр, занесен в Красную                                                                       книгу.                                                                      Постановление №256 о                                                                       природном символе города                                                                       было подписано 28 февраля                                                                        994года.  </vt:lpstr>
      <vt:lpstr> Тигр для Приморья – не только редкий зверь, обитающий в Уссурийской тайге, но и символ края и                                     города Владивостока. Когда-то                                      это была его территория и он                                      был здесь хозяином тайги.                                           Сегодня он занесён в                                      Красную книгу и нуждается в                                      нашей защите. И не только                                       он, но и вся Дальневосточная                                      тайга.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 Нестерова</cp:lastModifiedBy>
  <cp:revision>191</cp:revision>
  <dcterms:created xsi:type="dcterms:W3CDTF">2015-05-24T10:59:51Z</dcterms:created>
  <dcterms:modified xsi:type="dcterms:W3CDTF">2018-10-03T10:40:39Z</dcterms:modified>
</cp:coreProperties>
</file>