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9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8" r:id="rId12"/>
    <p:sldId id="269" r:id="rId13"/>
    <p:sldId id="266" r:id="rId14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7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0" y="4324350"/>
            <a:ext cx="1744663" cy="777875"/>
          </a:xfrm>
          <a:custGeom>
            <a:avLst/>
            <a:gdLst>
              <a:gd name="T0" fmla="*/ 0 w 372"/>
              <a:gd name="T1" fmla="*/ 0 h 166"/>
              <a:gd name="T2" fmla="*/ 372 w 372"/>
              <a:gd name="T3" fmla="*/ 166 h 166"/>
            </a:gdLst>
            <a:ahLst/>
            <a:cxnLst>
              <a:cxn ang="0">
                <a:pos x="287" y="166"/>
              </a:cxn>
              <a:cxn ang="0">
                <a:pos x="293" y="164"/>
              </a:cxn>
              <a:cxn ang="0">
                <a:pos x="294" y="163"/>
              </a:cxn>
              <a:cxn ang="0">
                <a:pos x="370" y="87"/>
              </a:cxn>
              <a:cxn ang="0">
                <a:pos x="370" y="78"/>
              </a:cxn>
              <a:cxn ang="0">
                <a:pos x="294" y="3"/>
              </a:cxn>
              <a:cxn ang="0">
                <a:pos x="293" y="2"/>
              </a:cxn>
              <a:cxn ang="0">
                <a:pos x="287" y="0"/>
              </a:cxn>
              <a:cxn ang="0">
                <a:pos x="0" y="0"/>
              </a:cxn>
              <a:cxn ang="0">
                <a:pos x="0" y="166"/>
              </a:cxn>
              <a:cxn ang="0">
                <a:pos x="287" y="166"/>
              </a:cxn>
            </a:cxnLst>
            <a:rect l="T0" t="T1" r="T2" b="T3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5D60E-7EA2-4098-A073-6C984C8BBE61}" type="datetimeFigureOut">
              <a:rPr lang="ru-RU"/>
              <a:pPr>
                <a:defRPr/>
              </a:pPr>
              <a:t>11.10.2018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4529138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60820-1BFA-4D10-9859-AD5652F7BF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57F17F-66BB-4EEE-8B0C-9622CE447EDF}" type="datetimeFigureOut">
              <a:rPr lang="ru-RU"/>
              <a:pPr>
                <a:defRPr/>
              </a:pPr>
              <a:t>11.10.2018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F0D80A-A898-4383-977B-FB2D90545E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" name="TextBox 13"/>
          <p:cNvSpPr txBox="1"/>
          <p:nvPr/>
        </p:nvSpPr>
        <p:spPr>
          <a:xfrm>
            <a:off x="2466975" y="647700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</a:rPr>
              <a:t>“</a:t>
            </a:r>
          </a:p>
        </p:txBody>
      </p:sp>
      <p:sp>
        <p:nvSpPr>
          <p:cNvPr id="7" name="TextBox 14"/>
          <p:cNvSpPr txBox="1"/>
          <p:nvPr/>
        </p:nvSpPr>
        <p:spPr>
          <a:xfrm>
            <a:off x="11114088" y="2905125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B6780-2157-419E-946D-5AD3533645F6}" type="datetimeFigureOut">
              <a:rPr lang="ru-RU"/>
              <a:pPr>
                <a:defRPr/>
              </a:pPr>
              <a:t>11.10.2018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B06A91-ADDB-42F3-AFC3-7245BBFFAE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06181E-D3E1-4239-ABA4-C99975702E96}" type="datetimeFigureOut">
              <a:rPr lang="ru-RU"/>
              <a:pPr>
                <a:defRPr/>
              </a:pPr>
              <a:t>11.10.2018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D42D2B-A491-4D2A-BDBC-D8D5D4519F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" name="TextBox 16"/>
          <p:cNvSpPr txBox="1"/>
          <p:nvPr/>
        </p:nvSpPr>
        <p:spPr>
          <a:xfrm>
            <a:off x="2466975" y="647700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</a:rPr>
              <a:t>“</a:t>
            </a:r>
          </a:p>
        </p:txBody>
      </p:sp>
      <p:sp>
        <p:nvSpPr>
          <p:cNvPr id="7" name="TextBox 17"/>
          <p:cNvSpPr txBox="1"/>
          <p:nvPr/>
        </p:nvSpPr>
        <p:spPr>
          <a:xfrm>
            <a:off x="11114088" y="2905125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</a:rPr>
              <a:t>”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C2D08-EA29-4727-A1B8-030A19F543B8}" type="datetimeFigureOut">
              <a:rPr lang="ru-RU"/>
              <a:pPr>
                <a:defRPr/>
              </a:pPr>
              <a:t>11.10.2018</a:t>
            </a:fld>
            <a:endParaRPr lang="ru-RU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ED73AE-F1BB-422D-9373-A53ECBFB54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AB33C-E16C-4155-A3C1-A129547DD110}" type="datetimeFigureOut">
              <a:rPr lang="ru-RU"/>
              <a:pPr>
                <a:defRPr/>
              </a:pPr>
              <a:t>11.10.2018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33361C-8537-4717-8A31-8139C5080C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A348A-F00C-42B9-B868-F60CEE4423A6}" type="datetimeFigureOut">
              <a:rPr lang="ru-RU"/>
              <a:pPr>
                <a:defRPr/>
              </a:pPr>
              <a:t>11.10.2018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0A833-0122-4B3F-BF04-F610A74957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31346-9506-4A8A-9438-158BA1D94313}" type="datetimeFigureOut">
              <a:rPr lang="ru-RU"/>
              <a:pPr>
                <a:defRPr/>
              </a:pPr>
              <a:t>11.10.2018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6ECC5-CE0D-42F1-8DEC-CD36106B2F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70D2C-74EE-4628-8D83-797770AB3696}" type="datetimeFigureOut">
              <a:rPr lang="ru-RU"/>
              <a:pPr>
                <a:defRPr/>
              </a:pPr>
              <a:t>11.10.2018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DC0319-2CAC-4878-BB2B-B0C2661AA9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5F0182-4642-4251-9A8D-9C15F2D8C04F}" type="datetimeFigureOut">
              <a:rPr lang="ru-RU"/>
              <a:pPr>
                <a:defRPr/>
              </a:pPr>
              <a:t>11.10.2018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37FC96-0370-4608-89AE-A8CE6D642E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70FA95-8977-4A21-9CD9-E559C20B2DEA}" type="datetimeFigureOut">
              <a:rPr lang="ru-RU"/>
              <a:pPr>
                <a:defRPr/>
              </a:pPr>
              <a:t>11.10.2018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64831-048A-4C94-A9A7-F9477231C9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3B010A-040F-4DB4-B7FF-7FBE06BD9DB1}" type="datetimeFigureOut">
              <a:rPr lang="ru-RU"/>
              <a:pPr>
                <a:defRPr/>
              </a:pPr>
              <a:t>11.10.2018</a:t>
            </a:fld>
            <a:endParaRPr lang="ru-RU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FDBB9-878C-4351-89FA-FAE4CB09DD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99BEC-632C-41DA-99D5-2CF963CC4E76}" type="datetimeFigureOut">
              <a:rPr lang="ru-RU"/>
              <a:pPr>
                <a:defRPr/>
              </a:pPr>
              <a:t>11.10.2018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79861-DDD8-41D6-943F-863657F43C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313F7-008E-4D4A-BEDE-C30475773074}" type="datetimeFigureOut">
              <a:rPr lang="ru-RU"/>
              <a:pPr>
                <a:defRPr/>
              </a:pPr>
              <a:t>11.10.2018</a:t>
            </a:fld>
            <a:endParaRPr lang="ru-RU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ABB803-668A-4B48-A31A-A2399F1E6F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849C0-5D02-47A9-A8CC-B1368707C19B}" type="datetimeFigureOut">
              <a:rPr lang="ru-RU"/>
              <a:pPr>
                <a:defRPr/>
              </a:pPr>
              <a:t>11.10.2018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4AA1E3-B561-4904-8630-B3B3850348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15F28-C480-4051-97A6-8409FF98BA5E}" type="datetimeFigureOut">
              <a:rPr lang="ru-RU"/>
              <a:pPr>
                <a:defRPr/>
              </a:pPr>
              <a:t>11.10.2018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9AC5DB-9C92-4D02-9B2D-A77E14DAAF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2"/>
          <p:cNvGrpSpPr>
            <a:grpSpLocks/>
          </p:cNvGrpSpPr>
          <p:nvPr/>
        </p:nvGrpSpPr>
        <p:grpSpPr bwMode="auto">
          <a:xfrm>
            <a:off x="0" y="228600"/>
            <a:ext cx="2851150" cy="6638925"/>
            <a:chOff x="2487613" y="285750"/>
            <a:chExt cx="2428875" cy="5654676"/>
          </a:xfrm>
        </p:grpSpPr>
        <p:sp>
          <p:nvSpPr>
            <p:cNvPr id="1046" name="Freeform 11"/>
            <p:cNvSpPr>
              <a:spLocks/>
            </p:cNvSpPr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>
                <a:gd name="T0" fmla="*/ 0 w 22"/>
                <a:gd name="T1" fmla="*/ 0 h 136"/>
                <a:gd name="T2" fmla="*/ 22 w 22"/>
                <a:gd name="T3" fmla="*/ 136 h 136"/>
              </a:gdLst>
              <a:ahLst/>
              <a:cxnLst>
                <a:cxn ang="0">
                  <a:pos x="22" y="136"/>
                </a:cxn>
                <a:cxn ang="0">
                  <a:pos x="17" y="80"/>
                </a:cxn>
                <a:cxn ang="0">
                  <a:pos x="0" y="0"/>
                </a:cxn>
                <a:cxn ang="0">
                  <a:pos x="0" y="35"/>
                </a:cxn>
                <a:cxn ang="0">
                  <a:pos x="20" y="124"/>
                </a:cxn>
                <a:cxn ang="0">
                  <a:pos x="22" y="136"/>
                </a:cxn>
              </a:cxnLst>
              <a:rect l="T0" t="T1" r="T2" b="T3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7" name="Freeform 12"/>
            <p:cNvSpPr>
              <a:spLocks/>
            </p:cNvSpPr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>
                <a:gd name="T0" fmla="*/ 0 w 140"/>
                <a:gd name="T1" fmla="*/ 0 h 504"/>
                <a:gd name="T2" fmla="*/ 140 w 140"/>
                <a:gd name="T3" fmla="*/ 504 h 504"/>
              </a:gdLst>
              <a:ahLst/>
              <a:cxnLst>
                <a:cxn ang="0">
                  <a:pos x="86" y="350"/>
                </a:cxn>
                <a:cxn ang="0">
                  <a:pos x="139" y="504"/>
                </a:cxn>
                <a:cxn ang="0">
                  <a:pos x="140" y="478"/>
                </a:cxn>
                <a:cxn ang="0">
                  <a:pos x="95" y="347"/>
                </a:cxn>
                <a:cxn ang="0">
                  <a:pos x="0" y="0"/>
                </a:cxn>
                <a:cxn ang="0">
                  <a:pos x="6" y="61"/>
                </a:cxn>
                <a:cxn ang="0">
                  <a:pos x="86" y="350"/>
                </a:cxn>
              </a:cxnLst>
              <a:rect l="T0" t="T1" r="T2" b="T3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8" name="Freeform 13"/>
            <p:cNvSpPr>
              <a:spLocks/>
            </p:cNvSpPr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>
                <a:gd name="T0" fmla="*/ 0 w 132"/>
                <a:gd name="T1" fmla="*/ 0 h 308"/>
                <a:gd name="T2" fmla="*/ 132 w 132"/>
                <a:gd name="T3" fmla="*/ 308 h 308"/>
              </a:gdLst>
              <a:ahLst/>
              <a:cxnLst>
                <a:cxn ang="0">
                  <a:pos x="8" y="22"/>
                </a:cxn>
                <a:cxn ang="0">
                  <a:pos x="0" y="0"/>
                </a:cxn>
                <a:cxn ang="0">
                  <a:pos x="0" y="29"/>
                </a:cxn>
                <a:cxn ang="0">
                  <a:pos x="68" y="194"/>
                </a:cxn>
                <a:cxn ang="0">
                  <a:pos x="123" y="308"/>
                </a:cxn>
                <a:cxn ang="0">
                  <a:pos x="132" y="308"/>
                </a:cxn>
                <a:cxn ang="0">
                  <a:pos x="77" y="190"/>
                </a:cxn>
                <a:cxn ang="0">
                  <a:pos x="8" y="22"/>
                </a:cxn>
              </a:cxnLst>
              <a:rect l="T0" t="T1" r="T2" b="T3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9" name="Freeform 14"/>
            <p:cNvSpPr>
              <a:spLocks/>
            </p:cNvSpPr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>
                <a:gd name="T0" fmla="*/ 0 w 37"/>
                <a:gd name="T1" fmla="*/ 0 h 79"/>
                <a:gd name="T2" fmla="*/ 37 w 37"/>
                <a:gd name="T3" fmla="*/ 79 h 79"/>
              </a:gdLst>
              <a:ahLst/>
              <a:cxnLst>
                <a:cxn ang="0">
                  <a:pos x="28" y="79"/>
                </a:cxn>
                <a:cxn ang="0">
                  <a:pos x="37" y="79"/>
                </a:cxn>
                <a:cxn ang="0">
                  <a:pos x="0" y="0"/>
                </a:cxn>
                <a:cxn ang="0">
                  <a:pos x="28" y="79"/>
                </a:cxn>
              </a:cxnLst>
              <a:rect l="T0" t="T1" r="T2" b="T3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0" name="Freeform 15"/>
            <p:cNvSpPr>
              <a:spLocks/>
            </p:cNvSpPr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>
                <a:gd name="T0" fmla="*/ 0 w 178"/>
                <a:gd name="T1" fmla="*/ 0 h 722"/>
                <a:gd name="T2" fmla="*/ 178 w 178"/>
                <a:gd name="T3" fmla="*/ 722 h 722"/>
              </a:gdLst>
              <a:ahLst/>
              <a:cxnLst>
                <a:cxn ang="0">
                  <a:pos x="162" y="660"/>
                </a:cxn>
                <a:cxn ang="0">
                  <a:pos x="116" y="534"/>
                </a:cxn>
                <a:cxn ang="0">
                  <a:pos x="40" y="236"/>
                </a:cxn>
                <a:cxn ang="0">
                  <a:pos x="12" y="51"/>
                </a:cxn>
                <a:cxn ang="0">
                  <a:pos x="0" y="0"/>
                </a:cxn>
                <a:cxn ang="0">
                  <a:pos x="33" y="237"/>
                </a:cxn>
                <a:cxn ang="0">
                  <a:pos x="107" y="537"/>
                </a:cxn>
                <a:cxn ang="0">
                  <a:pos x="160" y="681"/>
                </a:cxn>
                <a:cxn ang="0">
                  <a:pos x="178" y="722"/>
                </a:cxn>
                <a:cxn ang="0">
                  <a:pos x="174" y="708"/>
                </a:cxn>
                <a:cxn ang="0">
                  <a:pos x="162" y="660"/>
                </a:cxn>
              </a:cxnLst>
              <a:rect l="T0" t="T1" r="T2" b="T3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1" name="Freeform 16"/>
            <p:cNvSpPr>
              <a:spLocks/>
            </p:cNvSpPr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>
                <a:gd name="T0" fmla="*/ 0 w 23"/>
                <a:gd name="T1" fmla="*/ 0 h 635"/>
                <a:gd name="T2" fmla="*/ 23 w 23"/>
                <a:gd name="T3" fmla="*/ 635 h 635"/>
              </a:gdLst>
              <a:ahLst/>
              <a:cxnLst>
                <a:cxn ang="0">
                  <a:pos x="11" y="577"/>
                </a:cxn>
                <a:cxn ang="0">
                  <a:pos x="12" y="589"/>
                </a:cxn>
                <a:cxn ang="0">
                  <a:pos x="22" y="632"/>
                </a:cxn>
                <a:cxn ang="0">
                  <a:pos x="23" y="635"/>
                </a:cxn>
                <a:cxn ang="0">
                  <a:pos x="17" y="576"/>
                </a:cxn>
                <a:cxn ang="0">
                  <a:pos x="5" y="269"/>
                </a:cxn>
                <a:cxn ang="0">
                  <a:pos x="15" y="0"/>
                </a:cxn>
                <a:cxn ang="0">
                  <a:pos x="12" y="0"/>
                </a:cxn>
                <a:cxn ang="0">
                  <a:pos x="1" y="269"/>
                </a:cxn>
                <a:cxn ang="0">
                  <a:pos x="11" y="577"/>
                </a:cxn>
              </a:cxnLst>
              <a:rect l="T0" t="T1" r="T2" b="T3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2" name="Freeform 17"/>
            <p:cNvSpPr>
              <a:spLocks/>
            </p:cNvSpPr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>
                <a:gd name="T0" fmla="*/ 0 w 17"/>
                <a:gd name="T1" fmla="*/ 0 h 107"/>
                <a:gd name="T2" fmla="*/ 17 w 17"/>
                <a:gd name="T3" fmla="*/ 107 h 107"/>
              </a:gdLst>
              <a:ahLst/>
              <a:cxnLst>
                <a:cxn ang="0">
                  <a:pos x="0" y="0"/>
                </a:cxn>
                <a:cxn ang="0">
                  <a:pos x="5" y="56"/>
                </a:cxn>
                <a:cxn ang="0">
                  <a:pos x="17" y="107"/>
                </a:cxn>
                <a:cxn ang="0">
                  <a:pos x="11" y="46"/>
                </a:cxn>
                <a:cxn ang="0">
                  <a:pos x="10" y="43"/>
                </a:cxn>
                <a:cxn ang="0">
                  <a:pos x="0" y="0"/>
                </a:cxn>
              </a:cxnLst>
              <a:rect l="T0" t="T1" r="T2" b="T3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3" name="Freeform 18"/>
            <p:cNvSpPr>
              <a:spLocks/>
            </p:cNvSpPr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>
                <a:gd name="T0" fmla="*/ 0 w 41"/>
                <a:gd name="T1" fmla="*/ 0 h 222"/>
                <a:gd name="T2" fmla="*/ 41 w 41"/>
                <a:gd name="T3" fmla="*/ 222 h 222"/>
              </a:gdLst>
              <a:ahLst/>
              <a:cxnLst>
                <a:cxn ang="0">
                  <a:pos x="0" y="0"/>
                </a:cxn>
                <a:cxn ang="0">
                  <a:pos x="5" y="93"/>
                </a:cxn>
                <a:cxn ang="0">
                  <a:pos x="17" y="166"/>
                </a:cxn>
                <a:cxn ang="0">
                  <a:pos x="24" y="184"/>
                </a:cxn>
                <a:cxn ang="0">
                  <a:pos x="41" y="222"/>
                </a:cxn>
                <a:cxn ang="0">
                  <a:pos x="38" y="212"/>
                </a:cxn>
                <a:cxn ang="0">
                  <a:pos x="13" y="92"/>
                </a:cxn>
                <a:cxn ang="0">
                  <a:pos x="8" y="22"/>
                </a:cxn>
                <a:cxn ang="0">
                  <a:pos x="7" y="18"/>
                </a:cxn>
                <a:cxn ang="0">
                  <a:pos x="0" y="0"/>
                </a:cxn>
              </a:cxnLst>
              <a:rect l="T0" t="T1" r="T2" b="T3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4" name="Freeform 19"/>
            <p:cNvSpPr>
              <a:spLocks/>
            </p:cNvSpPr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>
                <a:gd name="T0" fmla="*/ 0 w 450"/>
                <a:gd name="T1" fmla="*/ 0 h 878"/>
                <a:gd name="T2" fmla="*/ 450 w 450"/>
                <a:gd name="T3" fmla="*/ 878 h 878"/>
              </a:gdLst>
              <a:ahLst/>
              <a:cxnLst>
                <a:cxn ang="0">
                  <a:pos x="7" y="854"/>
                </a:cxn>
                <a:cxn ang="0">
                  <a:pos x="50" y="613"/>
                </a:cxn>
                <a:cxn ang="0">
                  <a:pos x="149" y="388"/>
                </a:cxn>
                <a:cxn ang="0">
                  <a:pos x="285" y="183"/>
                </a:cxn>
                <a:cxn ang="0">
                  <a:pos x="364" y="89"/>
                </a:cxn>
                <a:cxn ang="0">
                  <a:pos x="406" y="44"/>
                </a:cxn>
                <a:cxn ang="0">
                  <a:pos x="450" y="1"/>
                </a:cxn>
                <a:cxn ang="0">
                  <a:pos x="450" y="0"/>
                </a:cxn>
                <a:cxn ang="0">
                  <a:pos x="405" y="43"/>
                </a:cxn>
                <a:cxn ang="0">
                  <a:pos x="363" y="88"/>
                </a:cxn>
                <a:cxn ang="0">
                  <a:pos x="283" y="181"/>
                </a:cxn>
                <a:cxn ang="0">
                  <a:pos x="145" y="386"/>
                </a:cxn>
                <a:cxn ang="0">
                  <a:pos x="45" y="611"/>
                </a:cxn>
                <a:cxn ang="0">
                  <a:pos x="0" y="854"/>
                </a:cxn>
                <a:cxn ang="0">
                  <a:pos x="0" y="859"/>
                </a:cxn>
                <a:cxn ang="0">
                  <a:pos x="7" y="878"/>
                </a:cxn>
                <a:cxn ang="0">
                  <a:pos x="7" y="854"/>
                </a:cxn>
              </a:cxnLst>
              <a:rect l="T0" t="T1" r="T2" b="T3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5" name="Freeform 20"/>
            <p:cNvSpPr>
              <a:spLocks/>
            </p:cNvSpPr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>
                <a:gd name="T0" fmla="*/ 0 w 35"/>
                <a:gd name="T1" fmla="*/ 0 h 73"/>
                <a:gd name="T2" fmla="*/ 35 w 35"/>
                <a:gd name="T3" fmla="*/ 73 h 73"/>
              </a:gdLst>
              <a:ahLst/>
              <a:cxnLst>
                <a:cxn ang="0">
                  <a:pos x="0" y="0"/>
                </a:cxn>
                <a:cxn ang="0">
                  <a:pos x="26" y="73"/>
                </a:cxn>
                <a:cxn ang="0">
                  <a:pos x="35" y="73"/>
                </a:cxn>
                <a:cxn ang="0">
                  <a:pos x="0" y="0"/>
                </a:cxn>
              </a:cxnLst>
              <a:rect l="T0" t="T1" r="T2" b="T3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6" name="Freeform 21"/>
            <p:cNvSpPr>
              <a:spLocks/>
            </p:cNvSpPr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>
                <a:gd name="T0" fmla="*/ 0 w 8"/>
                <a:gd name="T1" fmla="*/ 0 h 48"/>
                <a:gd name="T2" fmla="*/ 8 w 8"/>
                <a:gd name="T3" fmla="*/ 48 h 48"/>
              </a:gdLst>
              <a:ahLst/>
              <a:cxnLst>
                <a:cxn ang="0">
                  <a:pos x="7" y="44"/>
                </a:cxn>
                <a:cxn ang="0">
                  <a:pos x="8" y="48"/>
                </a:cxn>
                <a:cxn ang="0">
                  <a:pos x="8" y="19"/>
                </a:cxn>
                <a:cxn ang="0">
                  <a:pos x="1" y="0"/>
                </a:cxn>
                <a:cxn ang="0">
                  <a:pos x="0" y="26"/>
                </a:cxn>
                <a:cxn ang="0">
                  <a:pos x="7" y="44"/>
                </a:cxn>
              </a:cxnLst>
              <a:rect l="T0" t="T1" r="T2" b="T3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7" name="Freeform 22"/>
            <p:cNvSpPr>
              <a:spLocks/>
            </p:cNvSpPr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>
                <a:gd name="T0" fmla="*/ 0 w 52"/>
                <a:gd name="T1" fmla="*/ 0 h 135"/>
                <a:gd name="T2" fmla="*/ 52 w 52"/>
                <a:gd name="T3" fmla="*/ 135 h 135"/>
              </a:gdLst>
              <a:ahLst/>
              <a:cxnLst>
                <a:cxn ang="0">
                  <a:pos x="7" y="18"/>
                </a:cxn>
                <a:cxn ang="0">
                  <a:pos x="0" y="0"/>
                </a:cxn>
                <a:cxn ang="0">
                  <a:pos x="12" y="48"/>
                </a:cxn>
                <a:cxn ang="0">
                  <a:pos x="16" y="62"/>
                </a:cxn>
                <a:cxn ang="0">
                  <a:pos x="51" y="135"/>
                </a:cxn>
                <a:cxn ang="0">
                  <a:pos x="52" y="135"/>
                </a:cxn>
                <a:cxn ang="0">
                  <a:pos x="24" y="56"/>
                </a:cxn>
                <a:cxn ang="0">
                  <a:pos x="7" y="18"/>
                </a:cxn>
              </a:cxnLst>
              <a:rect l="T0" t="T1" r="T2" b="T3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27" name="Group 9"/>
          <p:cNvGrpSpPr>
            <a:grpSpLocks/>
          </p:cNvGrpSpPr>
          <p:nvPr/>
        </p:nvGrpSpPr>
        <p:grpSpPr bwMode="auto">
          <a:xfrm>
            <a:off x="26988" y="0"/>
            <a:ext cx="2357437" cy="6853238"/>
            <a:chOff x="6627813" y="194833"/>
            <a:chExt cx="1952625" cy="5678918"/>
          </a:xfrm>
        </p:grpSpPr>
        <p:sp>
          <p:nvSpPr>
            <p:cNvPr id="1034" name="Freeform 27"/>
            <p:cNvSpPr>
              <a:spLocks/>
            </p:cNvSpPr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>
                <a:gd name="T0" fmla="*/ 0 w 103"/>
                <a:gd name="T1" fmla="*/ 0 h 920"/>
                <a:gd name="T2" fmla="*/ 103 w 103"/>
                <a:gd name="T3" fmla="*/ 920 h 920"/>
              </a:gdLst>
              <a:ahLst/>
              <a:cxnLst>
                <a:cxn ang="0">
                  <a:pos x="7" y="210"/>
                </a:cxn>
                <a:cxn ang="0">
                  <a:pos x="26" y="445"/>
                </a:cxn>
                <a:cxn ang="0">
                  <a:pos x="57" y="679"/>
                </a:cxn>
                <a:cxn ang="0">
                  <a:pos x="101" y="911"/>
                </a:cxn>
                <a:cxn ang="0">
                  <a:pos x="103" y="920"/>
                </a:cxn>
                <a:cxn ang="0">
                  <a:pos x="99" y="874"/>
                </a:cxn>
                <a:cxn ang="0">
                  <a:pos x="99" y="866"/>
                </a:cxn>
                <a:cxn ang="0">
                  <a:pos x="63" y="678"/>
                </a:cxn>
                <a:cxn ang="0">
                  <a:pos x="30" y="444"/>
                </a:cxn>
                <a:cxn ang="0">
                  <a:pos x="9" y="209"/>
                </a:cxn>
                <a:cxn ang="0">
                  <a:pos x="3" y="92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" y="92"/>
                </a:cxn>
                <a:cxn ang="0">
                  <a:pos x="7" y="210"/>
                </a:cxn>
              </a:cxnLst>
              <a:rect l="T0" t="T1" r="T2" b="T3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5" name="Freeform 28"/>
            <p:cNvSpPr>
              <a:spLocks/>
            </p:cNvSpPr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>
                <a:gd name="T0" fmla="*/ 0 w 88"/>
                <a:gd name="T1" fmla="*/ 0 h 330"/>
                <a:gd name="T2" fmla="*/ 88 w 88"/>
                <a:gd name="T3" fmla="*/ 330 h 330"/>
              </a:gdLst>
              <a:ahLst/>
              <a:cxnLst>
                <a:cxn ang="0">
                  <a:pos x="53" y="229"/>
                </a:cxn>
                <a:cxn ang="0">
                  <a:pos x="88" y="330"/>
                </a:cxn>
                <a:cxn ang="0">
                  <a:pos x="88" y="308"/>
                </a:cxn>
                <a:cxn ang="0">
                  <a:pos x="88" y="304"/>
                </a:cxn>
                <a:cxn ang="0">
                  <a:pos x="62" y="226"/>
                </a:cxn>
                <a:cxn ang="0">
                  <a:pos x="0" y="0"/>
                </a:cxn>
                <a:cxn ang="0">
                  <a:pos x="7" y="63"/>
                </a:cxn>
                <a:cxn ang="0">
                  <a:pos x="53" y="229"/>
                </a:cxn>
              </a:cxnLst>
              <a:rect l="T0" t="T1" r="T2" b="T3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Freeform 29"/>
            <p:cNvSpPr>
              <a:spLocks/>
            </p:cNvSpPr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>
                <a:gd name="T0" fmla="*/ 0 w 90"/>
                <a:gd name="T1" fmla="*/ 0 h 207"/>
                <a:gd name="T2" fmla="*/ 90 w 90"/>
                <a:gd name="T3" fmla="*/ 207 h 207"/>
              </a:gdLst>
              <a:ahLst/>
              <a:cxnLst>
                <a:cxn ang="0">
                  <a:pos x="6" y="15"/>
                </a:cxn>
                <a:cxn ang="0">
                  <a:pos x="0" y="0"/>
                </a:cxn>
                <a:cxn ang="0">
                  <a:pos x="1" y="29"/>
                </a:cxn>
                <a:cxn ang="0">
                  <a:pos x="42" y="127"/>
                </a:cxn>
                <a:cxn ang="0">
                  <a:pos x="80" y="207"/>
                </a:cxn>
                <a:cxn ang="0">
                  <a:pos x="90" y="207"/>
                </a:cxn>
                <a:cxn ang="0">
                  <a:pos x="50" y="123"/>
                </a:cxn>
                <a:cxn ang="0">
                  <a:pos x="6" y="15"/>
                </a:cxn>
              </a:cxnLst>
              <a:rect l="T0" t="T1" r="T2" b="T3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7" name="Freeform 30"/>
            <p:cNvSpPr>
              <a:spLocks/>
            </p:cNvSpPr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>
                <a:gd name="T0" fmla="*/ 0 w 115"/>
                <a:gd name="T1" fmla="*/ 0 h 467"/>
                <a:gd name="T2" fmla="*/ 115 w 115"/>
                <a:gd name="T3" fmla="*/ 467 h 467"/>
              </a:gdLst>
              <a:ahLst/>
              <a:cxnLst>
                <a:cxn ang="0">
                  <a:pos x="101" y="409"/>
                </a:cxn>
                <a:cxn ang="0">
                  <a:pos x="78" y="344"/>
                </a:cxn>
                <a:cxn ang="0">
                  <a:pos x="29" y="151"/>
                </a:cxn>
                <a:cxn ang="0">
                  <a:pos x="13" y="53"/>
                </a:cxn>
                <a:cxn ang="0">
                  <a:pos x="0" y="0"/>
                </a:cxn>
                <a:cxn ang="0">
                  <a:pos x="21" y="152"/>
                </a:cxn>
                <a:cxn ang="0">
                  <a:pos x="69" y="347"/>
                </a:cxn>
                <a:cxn ang="0">
                  <a:pos x="103" y="441"/>
                </a:cxn>
                <a:cxn ang="0">
                  <a:pos x="115" y="467"/>
                </a:cxn>
                <a:cxn ang="0">
                  <a:pos x="112" y="458"/>
                </a:cxn>
                <a:cxn ang="0">
                  <a:pos x="101" y="409"/>
                </a:cxn>
              </a:cxnLst>
              <a:rect l="T0" t="T1" r="T2" b="T3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8" name="Freeform 31"/>
            <p:cNvSpPr>
              <a:spLocks/>
            </p:cNvSpPr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>
                <a:gd name="T0" fmla="*/ 0 w 36"/>
                <a:gd name="T1" fmla="*/ 0 h 633"/>
                <a:gd name="T2" fmla="*/ 36 w 36"/>
                <a:gd name="T3" fmla="*/ 633 h 633"/>
              </a:gdLst>
              <a:ahLst/>
              <a:cxnLst>
                <a:cxn ang="0">
                  <a:pos x="17" y="633"/>
                </a:cxn>
                <a:cxn ang="0">
                  <a:pos x="13" y="597"/>
                </a:cxn>
                <a:cxn ang="0">
                  <a:pos x="5" y="398"/>
                </a:cxn>
                <a:cxn ang="0">
                  <a:pos x="13" y="198"/>
                </a:cxn>
                <a:cxn ang="0">
                  <a:pos x="22" y="99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20" y="99"/>
                </a:cxn>
                <a:cxn ang="0">
                  <a:pos x="10" y="198"/>
                </a:cxn>
                <a:cxn ang="0">
                  <a:pos x="1" y="398"/>
                </a:cxn>
                <a:cxn ang="0">
                  <a:pos x="7" y="589"/>
                </a:cxn>
                <a:cxn ang="0">
                  <a:pos x="16" y="632"/>
                </a:cxn>
                <a:cxn ang="0">
                  <a:pos x="17" y="633"/>
                </a:cxn>
              </a:cxnLst>
              <a:rect l="T0" t="T1" r="T2" b="T3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9" name="Freeform 32"/>
            <p:cNvSpPr>
              <a:spLocks/>
            </p:cNvSpPr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>
                <a:gd name="T0" fmla="*/ 0 w 28"/>
                <a:gd name="T1" fmla="*/ 0 h 59"/>
                <a:gd name="T2" fmla="*/ 28 w 28"/>
                <a:gd name="T3" fmla="*/ 59 h 59"/>
              </a:gdLst>
              <a:ahLst/>
              <a:cxnLst>
                <a:cxn ang="0">
                  <a:pos x="22" y="59"/>
                </a:cxn>
                <a:cxn ang="0">
                  <a:pos x="28" y="59"/>
                </a:cxn>
                <a:cxn ang="0">
                  <a:pos x="0" y="0"/>
                </a:cxn>
                <a:cxn ang="0">
                  <a:pos x="22" y="59"/>
                </a:cxn>
              </a:cxnLst>
              <a:rect l="T0" t="T1" r="T2" b="T3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33"/>
            <p:cNvSpPr>
              <a:spLocks/>
            </p:cNvSpPr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>
                <a:gd name="T0" fmla="*/ 0 w 17"/>
                <a:gd name="T1" fmla="*/ 0 h 107"/>
                <a:gd name="T2" fmla="*/ 17 w 17"/>
                <a:gd name="T3" fmla="*/ 107 h 107"/>
              </a:gdLst>
              <a:ahLst/>
              <a:cxnLst>
                <a:cxn ang="0">
                  <a:pos x="4" y="54"/>
                </a:cxn>
                <a:cxn ang="0">
                  <a:pos x="17" y="107"/>
                </a:cxn>
                <a:cxn ang="0">
                  <a:pos x="10" y="44"/>
                </a:cxn>
                <a:cxn ang="0">
                  <a:pos x="9" y="43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4" y="54"/>
                </a:cxn>
              </a:cxnLst>
              <a:rect l="T0" t="T1" r="T2" b="T3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1" name="Freeform 34"/>
            <p:cNvSpPr>
              <a:spLocks/>
            </p:cNvSpPr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>
                <a:gd name="T0" fmla="*/ 0 w 294"/>
                <a:gd name="T1" fmla="*/ 0 h 568"/>
                <a:gd name="T2" fmla="*/ 294 w 294"/>
                <a:gd name="T3" fmla="*/ 568 h 568"/>
              </a:gdLst>
              <a:ahLst/>
              <a:cxnLst>
                <a:cxn ang="0">
                  <a:pos x="8" y="553"/>
                </a:cxn>
                <a:cxn ang="0">
                  <a:pos x="35" y="397"/>
                </a:cxn>
                <a:cxn ang="0">
                  <a:pos x="99" y="252"/>
                </a:cxn>
                <a:cxn ang="0">
                  <a:pos x="187" y="119"/>
                </a:cxn>
                <a:cxn ang="0">
                  <a:pos x="238" y="58"/>
                </a:cxn>
                <a:cxn ang="0">
                  <a:pos x="265" y="28"/>
                </a:cxn>
                <a:cxn ang="0">
                  <a:pos x="294" y="0"/>
                </a:cxn>
                <a:cxn ang="0">
                  <a:pos x="293" y="0"/>
                </a:cxn>
                <a:cxn ang="0">
                  <a:pos x="264" y="27"/>
                </a:cxn>
                <a:cxn ang="0">
                  <a:pos x="237" y="56"/>
                </a:cxn>
                <a:cxn ang="0">
                  <a:pos x="185" y="117"/>
                </a:cxn>
                <a:cxn ang="0">
                  <a:pos x="95" y="249"/>
                </a:cxn>
                <a:cxn ang="0">
                  <a:pos x="30" y="396"/>
                </a:cxn>
                <a:cxn ang="0">
                  <a:pos x="0" y="549"/>
                </a:cxn>
                <a:cxn ang="0">
                  <a:pos x="7" y="568"/>
                </a:cxn>
                <a:cxn ang="0">
                  <a:pos x="8" y="553"/>
                </a:cxn>
              </a:cxnLst>
              <a:rect l="T0" t="T1" r="T2" b="T3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2" name="Freeform 35"/>
            <p:cNvSpPr>
              <a:spLocks/>
            </p:cNvSpPr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>
                <a:gd name="T0" fmla="*/ 0 w 25"/>
                <a:gd name="T1" fmla="*/ 0 h 53"/>
                <a:gd name="T2" fmla="*/ 25 w 25"/>
                <a:gd name="T3" fmla="*/ 53 h 53"/>
              </a:gdLst>
              <a:ahLst/>
              <a:cxnLst>
                <a:cxn ang="0">
                  <a:pos x="0" y="0"/>
                </a:cxn>
                <a:cxn ang="0">
                  <a:pos x="19" y="53"/>
                </a:cxn>
                <a:cxn ang="0">
                  <a:pos x="25" y="53"/>
                </a:cxn>
                <a:cxn ang="0">
                  <a:pos x="0" y="0"/>
                </a:cxn>
              </a:cxnLst>
              <a:rect l="T0" t="T1" r="T2" b="T3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3" name="Freeform 36"/>
            <p:cNvSpPr>
              <a:spLocks/>
            </p:cNvSpPr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>
                <a:gd name="T0" fmla="*/ 0 w 29"/>
                <a:gd name="T1" fmla="*/ 0 h 141"/>
                <a:gd name="T2" fmla="*/ 29 w 29"/>
                <a:gd name="T3" fmla="*/ 141 h 141"/>
              </a:gdLst>
              <a:ahLst/>
              <a:cxnLst>
                <a:cxn ang="0">
                  <a:pos x="0" y="0"/>
                </a:cxn>
                <a:cxn ang="0">
                  <a:pos x="7" y="89"/>
                </a:cxn>
                <a:cxn ang="0">
                  <a:pos x="18" y="117"/>
                </a:cxn>
                <a:cxn ang="0">
                  <a:pos x="29" y="141"/>
                </a:cxn>
                <a:cxn ang="0">
                  <a:pos x="27" y="135"/>
                </a:cxn>
                <a:cxn ang="0">
                  <a:pos x="8" y="22"/>
                </a:cxn>
                <a:cxn ang="0">
                  <a:pos x="4" y="11"/>
                </a:cxn>
                <a:cxn ang="0">
                  <a:pos x="0" y="0"/>
                </a:cxn>
              </a:cxnLst>
              <a:rect l="T0" t="T1" r="T2" b="T3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4" name="Freeform 37"/>
            <p:cNvSpPr>
              <a:spLocks/>
            </p:cNvSpPr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>
                <a:gd name="T0" fmla="*/ 0 w 8"/>
                <a:gd name="T1" fmla="*/ 0 h 48"/>
                <a:gd name="T2" fmla="*/ 8 w 8"/>
                <a:gd name="T3" fmla="*/ 48 h 48"/>
              </a:gdLst>
              <a:ahLst/>
              <a:cxnLst>
                <a:cxn ang="0">
                  <a:pos x="0" y="26"/>
                </a:cxn>
                <a:cxn ang="0">
                  <a:pos x="4" y="37"/>
                </a:cxn>
                <a:cxn ang="0">
                  <a:pos x="8" y="48"/>
                </a:cxn>
                <a:cxn ang="0">
                  <a:pos x="7" y="19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26"/>
                </a:cxn>
              </a:cxnLst>
              <a:rect l="T0" t="T1" r="T2" b="T3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5" name="Freeform 38"/>
            <p:cNvSpPr>
              <a:spLocks/>
            </p:cNvSpPr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>
                <a:gd name="T0" fmla="*/ 0 w 44"/>
                <a:gd name="T1" fmla="*/ 0 h 111"/>
                <a:gd name="T2" fmla="*/ 44 w 44"/>
                <a:gd name="T3" fmla="*/ 111 h 111"/>
              </a:gdLst>
              <a:ahLst/>
              <a:cxnLst>
                <a:cxn ang="0">
                  <a:pos x="11" y="28"/>
                </a:cxn>
                <a:cxn ang="0">
                  <a:pos x="0" y="0"/>
                </a:cxn>
                <a:cxn ang="0">
                  <a:pos x="11" y="49"/>
                </a:cxn>
                <a:cxn ang="0">
                  <a:pos x="14" y="58"/>
                </a:cxn>
                <a:cxn ang="0">
                  <a:pos x="39" y="111"/>
                </a:cxn>
                <a:cxn ang="0">
                  <a:pos x="44" y="111"/>
                </a:cxn>
                <a:cxn ang="0">
                  <a:pos x="22" y="52"/>
                </a:cxn>
                <a:cxn ang="0">
                  <a:pos x="11" y="28"/>
                </a:cxn>
              </a:cxnLst>
              <a:rect l="T0" t="T1" r="T2" b="T3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" name="Rectangle 6"/>
          <p:cNvSpPr/>
          <p:nvPr/>
        </p:nvSpPr>
        <p:spPr>
          <a:xfrm>
            <a:off x="0" y="0"/>
            <a:ext cx="182563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2592388" y="623888"/>
            <a:ext cx="8912225" cy="128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89213" y="2133600"/>
            <a:ext cx="89154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3" y="6130925"/>
            <a:ext cx="1146175" cy="369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C2C9A2D-750F-4AEB-B4E9-4D051B8F53F9}" type="datetimeFigureOut">
              <a:rPr lang="ru-RU"/>
              <a:pPr>
                <a:defRPr/>
              </a:pPr>
              <a:t>11.10.2018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3" y="6135688"/>
            <a:ext cx="762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3" y="787400"/>
            <a:ext cx="7794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2000" smtClean="0">
                <a:solidFill>
                  <a:srgbClr val="FEFFFF"/>
                </a:solidFill>
                <a:latin typeface="+mn-lt"/>
              </a:defRPr>
            </a:lvl1pPr>
          </a:lstStyle>
          <a:p>
            <a:pPr>
              <a:defRPr/>
            </a:pPr>
            <a:fld id="{391A888F-8F21-4298-9087-2BDB5C3892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8" r:id="rId3"/>
    <p:sldLayoutId id="2147483879" r:id="rId4"/>
    <p:sldLayoutId id="2147483880" r:id="rId5"/>
    <p:sldLayoutId id="2147483881" r:id="rId6"/>
    <p:sldLayoutId id="2147483882" r:id="rId7"/>
    <p:sldLayoutId id="2147483883" r:id="rId8"/>
    <p:sldLayoutId id="2147483884" r:id="rId9"/>
    <p:sldLayoutId id="2147483885" r:id="rId10"/>
    <p:sldLayoutId id="2147483886" r:id="rId11"/>
    <p:sldLayoutId id="2147483887" r:id="rId12"/>
    <p:sldLayoutId id="2147483888" r:id="rId13"/>
    <p:sldLayoutId id="2147483889" r:id="rId14"/>
    <p:sldLayoutId id="2147483890" r:id="rId15"/>
    <p:sldLayoutId id="2147483891" r:id="rId16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3600" kern="1200">
          <a:solidFill>
            <a:srgbClr val="262626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2485" y="-914400"/>
            <a:ext cx="9144000" cy="5756856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Систематизация  знаний по     теме : </a:t>
            </a:r>
            <a:b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«Имя существительное»</a:t>
            </a:r>
            <a:b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(5 класс)</a:t>
            </a:r>
            <a:b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67458" y="4984124"/>
            <a:ext cx="6761409" cy="1873876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dirty="0" smtClean="0"/>
              <a:t>Подготовила учитель русского языка и литературы  </a:t>
            </a:r>
          </a:p>
          <a:p>
            <a:pPr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dirty="0" smtClean="0"/>
              <a:t>ГБОУ СОШ № 349 г. Санкт-Петербурга </a:t>
            </a:r>
          </a:p>
          <a:p>
            <a:pPr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dirty="0" smtClean="0"/>
              <a:t>Рахманова Наталья Геннадьевна</a:t>
            </a:r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1887538" y="577850"/>
            <a:ext cx="8910637" cy="1281113"/>
          </a:xfrm>
        </p:spPr>
        <p:txBody>
          <a:bodyPr/>
          <a:lstStyle/>
          <a:p>
            <a:r>
              <a:rPr lang="ru-RU" b="1" smtClean="0"/>
              <a:t>Замените развёрнутые определения одним словом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3" y="2133600"/>
            <a:ext cx="8915400" cy="3778250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Сынок курицы –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Основной Закон государства –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Инструмент для черчения кругов –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Собирание каких-либо предметов –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Сын цыганки –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Апельсин и мандарин одним словом –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Твёрдый покров черепахи -</a:t>
            </a:r>
            <a:endParaRPr lang="ru-RU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>
          <a:xfrm>
            <a:off x="838200" y="260350"/>
            <a:ext cx="10515600" cy="1325563"/>
          </a:xfrm>
        </p:spPr>
        <p:txBody>
          <a:bodyPr/>
          <a:lstStyle/>
          <a:p>
            <a:r>
              <a:rPr lang="ru-RU" b="1" smtClean="0"/>
              <a:t>Запишите слова в два столбика: в первый- в им.пад., во второй- в тв.пад., обозначая графически окончания существительных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3" y="2133600"/>
            <a:ext cx="8915400" cy="3778250"/>
          </a:xfrm>
        </p:spPr>
        <p:txBody>
          <a:bodyPr rtlCol="0">
            <a:normAutofit fontScale="40000" lnSpcReduction="20000"/>
          </a:bodyPr>
          <a:lstStyle/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65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Камыш-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65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Боец-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65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Хлопец-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65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Пейзаж-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65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Ландыш-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65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Перец-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65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Врач-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65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Туча-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r>
              <a:rPr lang="ru-RU" sz="2800" b="1" smtClean="0"/>
              <a:t>       Определите синтаксическую роль имени существительного, выполнив разбор предложения.</a:t>
            </a:r>
            <a:br>
              <a:rPr lang="ru-RU" sz="2800" b="1" smtClean="0"/>
            </a:br>
            <a:r>
              <a:rPr lang="ru-RU" sz="2800" smtClean="0"/>
              <a:t/>
            </a:r>
            <a:br>
              <a:rPr lang="ru-RU" sz="2800" smtClean="0"/>
            </a:br>
            <a:endParaRPr lang="ru-RU" sz="2800" smtClean="0"/>
          </a:p>
        </p:txBody>
      </p:sp>
      <p:sp>
        <p:nvSpPr>
          <p:cNvPr id="29698" name="Объект 2"/>
          <p:cNvSpPr>
            <a:spLocks noGrp="1"/>
          </p:cNvSpPr>
          <p:nvPr>
            <p:ph idx="1"/>
          </p:nvPr>
        </p:nvSpPr>
        <p:spPr>
          <a:xfrm>
            <a:off x="2589213" y="2133600"/>
            <a:ext cx="8915400" cy="3778250"/>
          </a:xfrm>
        </p:spPr>
        <p:txBody>
          <a:bodyPr/>
          <a:lstStyle/>
          <a:p>
            <a:pPr marL="0" indent="0">
              <a:buFont typeface="Wingdings 3" pitchFamily="18" charset="2"/>
              <a:buNone/>
            </a:pPr>
            <a:r>
              <a:rPr lang="ru-RU" sz="4800" smtClean="0"/>
              <a:t>В весеннем лесу с ветки на ветку перепархивают птицы.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ъект 2"/>
          <p:cNvSpPr>
            <a:spLocks noGrp="1"/>
          </p:cNvSpPr>
          <p:nvPr>
            <p:ph idx="1"/>
          </p:nvPr>
        </p:nvSpPr>
        <p:spPr>
          <a:xfrm>
            <a:off x="0" y="-120650"/>
            <a:ext cx="12336463" cy="6978650"/>
          </a:xfrm>
          <a:blipFill dpi="0" rotWithShape="1">
            <a:blip r:embed="rId2"/>
            <a:srcRect/>
            <a:tile tx="0" ty="0" sx="100000" sy="100000" flip="none" algn="tl"/>
          </a:blipFill>
        </p:spPr>
        <p:txBody>
          <a:bodyPr/>
          <a:lstStyle/>
          <a:p>
            <a:pPr marL="0" indent="0">
              <a:buFont typeface="Wingdings 3" pitchFamily="18" charset="2"/>
              <a:buNone/>
            </a:pPr>
            <a:r>
              <a:rPr lang="ru-RU" smtClean="0"/>
              <a:t>                                    </a:t>
            </a:r>
          </a:p>
          <a:p>
            <a:pPr marL="0" indent="0">
              <a:buFont typeface="Wingdings 3" pitchFamily="18" charset="2"/>
              <a:buNone/>
            </a:pPr>
            <a:endParaRPr lang="ru-RU" smtClean="0"/>
          </a:p>
          <a:p>
            <a:pPr marL="0" indent="0">
              <a:buFont typeface="Wingdings 3" pitchFamily="18" charset="2"/>
              <a:buNone/>
            </a:pPr>
            <a:r>
              <a:rPr lang="ru-RU" smtClean="0"/>
              <a:t>                                                                   </a:t>
            </a:r>
          </a:p>
          <a:p>
            <a:pPr marL="0" indent="0">
              <a:buFont typeface="Wingdings 3" pitchFamily="18" charset="2"/>
              <a:buNone/>
            </a:pPr>
            <a:endParaRPr lang="ru-RU" smtClean="0"/>
          </a:p>
          <a:p>
            <a:pPr marL="0" indent="0">
              <a:buFont typeface="Wingdings 3" pitchFamily="18" charset="2"/>
              <a:buNone/>
            </a:pPr>
            <a:r>
              <a:rPr lang="ru-RU" b="1" smtClean="0"/>
              <a:t>                                                                   </a:t>
            </a:r>
            <a:r>
              <a:rPr lang="ru-RU" sz="3200" b="1" smtClean="0"/>
              <a:t>Я вспомнил, что…</a:t>
            </a:r>
          </a:p>
          <a:p>
            <a:pPr marL="0" indent="0">
              <a:buFont typeface="Wingdings 3" pitchFamily="18" charset="2"/>
              <a:buNone/>
            </a:pPr>
            <a:r>
              <a:rPr lang="ru-RU" sz="3200" b="1" smtClean="0"/>
              <a:t>                                      Вызвало затруднение…</a:t>
            </a:r>
          </a:p>
          <a:p>
            <a:pPr marL="0" indent="0">
              <a:buFont typeface="Wingdings 3" pitchFamily="18" charset="2"/>
              <a:buNone/>
            </a:pPr>
            <a:r>
              <a:rPr lang="ru-RU" sz="3200" b="1" smtClean="0"/>
              <a:t>                                      Я узнал …</a:t>
            </a:r>
          </a:p>
          <a:p>
            <a:pPr marL="0" indent="0">
              <a:buFont typeface="Wingdings 3" pitchFamily="18" charset="2"/>
              <a:buNone/>
            </a:pPr>
            <a:r>
              <a:rPr lang="ru-RU" sz="3200" b="1" smtClean="0"/>
              <a:t>                                      Было сложно…</a:t>
            </a:r>
          </a:p>
          <a:p>
            <a:pPr marL="0" indent="0">
              <a:buFont typeface="Wingdings 3" pitchFamily="18" charset="2"/>
              <a:buNone/>
            </a:pPr>
            <a:r>
              <a:rPr lang="ru-RU" sz="3200" b="1" smtClean="0"/>
              <a:t>                                      Я понял…</a:t>
            </a:r>
          </a:p>
          <a:p>
            <a:pPr marL="0" indent="0">
              <a:buFont typeface="Wingdings 3" pitchFamily="18" charset="2"/>
              <a:buNone/>
            </a:pPr>
            <a:r>
              <a:rPr lang="ru-RU" sz="3200" b="1" smtClean="0"/>
              <a:t>                                      Было интересно…</a:t>
            </a:r>
          </a:p>
          <a:p>
            <a:pPr marL="0" indent="0">
              <a:buFont typeface="Wingdings 3" pitchFamily="18" charset="2"/>
              <a:buNone/>
            </a:pPr>
            <a:r>
              <a:rPr lang="ru-RU" sz="3200" b="1" smtClean="0"/>
              <a:t>                                      Особенно понравилось…</a:t>
            </a:r>
            <a:endParaRPr lang="ru-RU" b="1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388" y="623888"/>
            <a:ext cx="8912225" cy="128111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   Девиз урока: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3" y="2133600"/>
            <a:ext cx="8915400" cy="3778250"/>
          </a:xfrm>
        </p:spPr>
        <p:txBody>
          <a:bodyPr rtlCol="0">
            <a:normAutofit fontScale="92500"/>
          </a:bodyPr>
          <a:lstStyle/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Знаешь- </a:t>
            </a:r>
          </a:p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5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                 говори, </a:t>
            </a:r>
          </a:p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Не знаешь-</a:t>
            </a:r>
          </a:p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5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                 слушай!</a:t>
            </a:r>
            <a:endParaRPr lang="ru-RU" sz="5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879475" y="-1281113"/>
            <a:ext cx="8912225" cy="1281113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20482" name="Объект 2"/>
          <p:cNvSpPr>
            <a:spLocks noGrp="1"/>
          </p:cNvSpPr>
          <p:nvPr>
            <p:ph idx="1"/>
          </p:nvPr>
        </p:nvSpPr>
        <p:spPr>
          <a:xfrm>
            <a:off x="2173288" y="711200"/>
            <a:ext cx="8732837" cy="5548313"/>
          </a:xfrm>
        </p:spPr>
        <p:txBody>
          <a:bodyPr/>
          <a:lstStyle/>
          <a:p>
            <a:pPr marL="0" indent="0">
              <a:buFont typeface="Wingdings 3" pitchFamily="18" charset="2"/>
              <a:buNone/>
            </a:pPr>
            <a:r>
              <a:rPr lang="ru-RU" sz="2400" b="1" smtClean="0"/>
              <a:t>Шёпот, робкое дыханье,</a:t>
            </a:r>
          </a:p>
          <a:p>
            <a:pPr marL="0" indent="0">
              <a:buFont typeface="Wingdings 3" pitchFamily="18" charset="2"/>
              <a:buNone/>
            </a:pPr>
            <a:r>
              <a:rPr lang="ru-RU" sz="2400" b="1" smtClean="0"/>
              <a:t>Трели соловья,</a:t>
            </a:r>
          </a:p>
          <a:p>
            <a:pPr marL="0" indent="0">
              <a:buFont typeface="Wingdings 3" pitchFamily="18" charset="2"/>
              <a:buNone/>
            </a:pPr>
            <a:r>
              <a:rPr lang="ru-RU" sz="2400" b="1" smtClean="0"/>
              <a:t>Серебро и колыханье</a:t>
            </a:r>
          </a:p>
          <a:p>
            <a:pPr marL="0" indent="0">
              <a:buFont typeface="Wingdings 3" pitchFamily="18" charset="2"/>
              <a:buNone/>
            </a:pPr>
            <a:r>
              <a:rPr lang="ru-RU" sz="2400" b="1" smtClean="0"/>
              <a:t>Сонного ручья.</a:t>
            </a:r>
          </a:p>
          <a:p>
            <a:pPr marL="0" indent="0">
              <a:buFont typeface="Wingdings 3" pitchFamily="18" charset="2"/>
              <a:buNone/>
            </a:pPr>
            <a:r>
              <a:rPr lang="ru-RU" sz="2400" b="1" smtClean="0"/>
              <a:t>                                              Свет ночной. Ночные тени,</a:t>
            </a:r>
          </a:p>
          <a:p>
            <a:pPr marL="0" indent="0">
              <a:buFont typeface="Wingdings 3" pitchFamily="18" charset="2"/>
              <a:buNone/>
            </a:pPr>
            <a:r>
              <a:rPr lang="ru-RU" sz="2400" b="1" smtClean="0"/>
              <a:t>                                               Тени без конца.                                      </a:t>
            </a:r>
          </a:p>
          <a:p>
            <a:pPr marL="0" indent="0">
              <a:buFont typeface="Wingdings 3" pitchFamily="18" charset="2"/>
              <a:buNone/>
            </a:pPr>
            <a:r>
              <a:rPr lang="ru-RU" sz="2400" b="1" smtClean="0"/>
              <a:t>                                               Ряд волшебных изменений</a:t>
            </a:r>
          </a:p>
          <a:p>
            <a:pPr marL="0" indent="0">
              <a:buFont typeface="Wingdings 3" pitchFamily="18" charset="2"/>
              <a:buNone/>
            </a:pPr>
            <a:r>
              <a:rPr lang="ru-RU" sz="2400" b="1" smtClean="0"/>
              <a:t>                                               Милого лица.      </a:t>
            </a:r>
          </a:p>
          <a:p>
            <a:pPr marL="0" indent="0">
              <a:buFont typeface="Wingdings 3" pitchFamily="18" charset="2"/>
              <a:buNone/>
            </a:pPr>
            <a:r>
              <a:rPr lang="ru-RU" sz="2400" b="1" smtClean="0"/>
              <a:t>                                                                               А.А. Фет.     </a:t>
            </a:r>
            <a:r>
              <a:rPr lang="ru-RU" sz="2400" smtClean="0"/>
              <a:t>                                </a:t>
            </a:r>
            <a:endParaRPr lang="ru-RU" sz="2000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0" y="139700"/>
            <a:ext cx="12015788" cy="1416050"/>
          </a:xfrm>
          <a:blipFill dpi="0" rotWithShape="1">
            <a:blip r:embed="rId2"/>
            <a:srcRect/>
            <a:tile tx="0" ty="0" sx="100000" sy="100000" flip="none" algn="tl"/>
          </a:blipFill>
        </p:spPr>
        <p:txBody>
          <a:bodyPr/>
          <a:lstStyle/>
          <a:p>
            <a:r>
              <a:rPr lang="ru-RU" smtClean="0"/>
              <a:t>                       </a:t>
            </a:r>
            <a:r>
              <a:rPr lang="ru-RU" b="1" smtClean="0"/>
              <a:t>Имя существительное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555750"/>
            <a:ext cx="15070138" cy="5441950"/>
          </a:xfrm>
          <a:blipFill>
            <a:blip r:embed="rId2"/>
            <a:tile tx="0" ty="0" sx="100000" sy="100000" flip="none" algn="tl"/>
          </a:blipFill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Одушевлённые и неодушевлённые имена существительные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Имена существительные собственные и нарицательные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Род имён существительных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Склонение существительных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Падеж имён существительных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Имена существительные, имеющие форму только множественного числа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Имена существительные, имеющие форму только единственного числа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Правописание Ь в существительных после шипящих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И-Ы после Ц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О-Е после шипящих и Ц в окончаниях существительных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811213" y="174625"/>
            <a:ext cx="10515600" cy="1325563"/>
          </a:xfrm>
        </p:spPr>
        <p:txBody>
          <a:bodyPr/>
          <a:lstStyle/>
          <a:p>
            <a:r>
              <a:rPr lang="ru-RU" b="1" smtClean="0"/>
              <a:t>          Имена существительные         собственные    и нарицательные                      </a:t>
            </a:r>
          </a:p>
        </p:txBody>
      </p:sp>
      <p:sp>
        <p:nvSpPr>
          <p:cNvPr id="22530" name="Объект 7"/>
          <p:cNvSpPr>
            <a:spLocks noGrp="1"/>
          </p:cNvSpPr>
          <p:nvPr>
            <p:ph idx="1"/>
          </p:nvPr>
        </p:nvSpPr>
        <p:spPr>
          <a:xfrm>
            <a:off x="2019300" y="2228850"/>
            <a:ext cx="8915400" cy="3776663"/>
          </a:xfrm>
        </p:spPr>
        <p:txBody>
          <a:bodyPr/>
          <a:lstStyle/>
          <a:p>
            <a:pPr marL="0" indent="0">
              <a:buFont typeface="Wingdings 3" pitchFamily="18" charset="2"/>
              <a:buNone/>
            </a:pPr>
            <a:r>
              <a:rPr lang="ru-RU" sz="3200" dirty="0" smtClean="0"/>
              <a:t>Автор снежной королевы- </a:t>
            </a:r>
            <a:r>
              <a:rPr lang="ru-RU" sz="3200" dirty="0" err="1" smtClean="0"/>
              <a:t>Ханс</a:t>
            </a:r>
            <a:r>
              <a:rPr lang="ru-RU" sz="3200" dirty="0" smtClean="0"/>
              <a:t> </a:t>
            </a:r>
            <a:r>
              <a:rPr lang="ru-RU" sz="3200" dirty="0"/>
              <a:t>х</a:t>
            </a:r>
            <a:r>
              <a:rPr lang="ru-RU" sz="3200" dirty="0" smtClean="0"/>
              <a:t>ристиан </a:t>
            </a:r>
            <a:r>
              <a:rPr lang="ru-RU" sz="3200" dirty="0" smtClean="0"/>
              <a:t>Андерсен. Герои его книги живут в цветущей </a:t>
            </a:r>
            <a:r>
              <a:rPr lang="ru-RU" sz="3200" dirty="0" err="1" smtClean="0"/>
              <a:t>дании</a:t>
            </a:r>
            <a:r>
              <a:rPr lang="ru-RU" sz="3200" dirty="0" smtClean="0"/>
              <a:t>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ъект 2"/>
          <p:cNvSpPr>
            <a:spLocks noGrp="1"/>
          </p:cNvSpPr>
          <p:nvPr>
            <p:ph idx="1"/>
          </p:nvPr>
        </p:nvSpPr>
        <p:spPr>
          <a:xfrm>
            <a:off x="0" y="366713"/>
            <a:ext cx="12382500" cy="6491287"/>
          </a:xfrm>
          <a:blipFill dpi="0" rotWithShape="1">
            <a:blip r:embed="rId2"/>
            <a:srcRect/>
            <a:tile tx="0" ty="0" sx="100000" sy="100000" flip="none" algn="tl"/>
          </a:blipFill>
        </p:spPr>
        <p:txBody>
          <a:bodyPr/>
          <a:lstStyle/>
          <a:p>
            <a:pPr marL="0" indent="0">
              <a:buFont typeface="Wingdings 3" pitchFamily="18" charset="2"/>
              <a:buNone/>
            </a:pPr>
            <a:r>
              <a:rPr lang="ru-RU" sz="8000" smtClean="0"/>
              <a:t>   </a:t>
            </a:r>
            <a:r>
              <a:rPr lang="ru-RU" sz="4400" b="1" smtClean="0"/>
              <a:t>Распределите существительные по группам</a:t>
            </a:r>
          </a:p>
          <a:p>
            <a:pPr marL="0" indent="0">
              <a:buFont typeface="Wingdings 3" pitchFamily="18" charset="2"/>
              <a:buNone/>
            </a:pPr>
            <a:endParaRPr lang="ru-RU" sz="4400" smtClean="0"/>
          </a:p>
          <a:p>
            <a:pPr marL="0" indent="0">
              <a:buFont typeface="Wingdings 3" pitchFamily="18" charset="2"/>
              <a:buNone/>
            </a:pPr>
            <a:r>
              <a:rPr lang="ru-RU" sz="4400" smtClean="0"/>
              <a:t>           Облако, долина, помощь, тюль, море, сарай, юноша, земля, окно, свет.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838200" y="96838"/>
            <a:ext cx="10515600" cy="1947862"/>
          </a:xfrm>
          <a:blipFill dpi="0" rotWithShape="1">
            <a:blip r:embed="rId2"/>
            <a:srcRect/>
            <a:tile tx="0" ty="0" sx="100000" sy="100000" flip="none" algn="tl"/>
          </a:blipFill>
        </p:spPr>
        <p:txBody>
          <a:bodyPr/>
          <a:lstStyle/>
          <a:p>
            <a:r>
              <a:rPr lang="ru-RU" smtClean="0"/>
              <a:t>    </a:t>
            </a:r>
            <a:r>
              <a:rPr lang="ru-RU" sz="4000" b="1" smtClean="0"/>
              <a:t>Поставьте данные существительные в предложный падеж и выделите окончания, указав склонение</a:t>
            </a:r>
            <a:r>
              <a:rPr lang="ru-RU" b="1" smtClean="0"/>
              <a:t>.</a:t>
            </a:r>
          </a:p>
        </p:txBody>
      </p:sp>
      <p:sp>
        <p:nvSpPr>
          <p:cNvPr id="24579" name="Объект 2"/>
          <p:cNvSpPr>
            <a:spLocks noGrp="1"/>
          </p:cNvSpPr>
          <p:nvPr>
            <p:ph idx="1"/>
          </p:nvPr>
        </p:nvSpPr>
        <p:spPr>
          <a:xfrm>
            <a:off x="774700" y="2298700"/>
            <a:ext cx="10515600" cy="4351338"/>
          </a:xfrm>
          <a:blipFill dpi="0" rotWithShape="1">
            <a:blip r:embed="rId2"/>
            <a:srcRect/>
            <a:tile tx="0" ty="0" sx="100000" sy="100000" flip="none" algn="tl"/>
          </a:blipFill>
        </p:spPr>
        <p:txBody>
          <a:bodyPr/>
          <a:lstStyle/>
          <a:p>
            <a:pPr marL="0" indent="0">
              <a:buFont typeface="Wingdings 3" pitchFamily="18" charset="2"/>
              <a:buNone/>
            </a:pPr>
            <a:r>
              <a:rPr lang="ru-RU" sz="4400" smtClean="0"/>
              <a:t>Облако,  долина, помощь, тюль, море. сарай, юноша.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2">
              <a:lumMod val="60000"/>
              <a:lumOff val="40000"/>
            </a:schemeClr>
          </a:fgClr>
          <a:bgClr>
            <a:schemeClr val="accent2">
              <a:lumMod val="60000"/>
              <a:lumOff val="4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  <a:blipFill>
            <a:blip r:embed="rId2"/>
            <a:tile tx="0" ty="0" sx="100000" sy="100000" flip="none" algn="tl"/>
          </a:blipFill>
        </p:spPr>
        <p:txBody>
          <a:bodyPr rtlCol="0">
            <a:normAutofit fontScale="77500" lnSpcReduction="20000"/>
          </a:bodyPr>
          <a:lstStyle/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</a:t>
            </a:r>
          </a:p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</a:t>
            </a:r>
          </a:p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43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Запишите словосочетания, поставив существительные в форму </a:t>
            </a:r>
            <a:r>
              <a:rPr lang="ru-RU" sz="43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Р.п</a:t>
            </a:r>
            <a:r>
              <a:rPr lang="ru-RU" sz="43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 множественного числа</a:t>
            </a:r>
          </a:p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endParaRPr lang="ru-RU" sz="4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4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Чашки без (блюдца)-</a:t>
            </a:r>
          </a:p>
          <a:p>
            <a:pPr marL="0" indent="0" algn="just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4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Килограмм (яблоко)-</a:t>
            </a:r>
          </a:p>
          <a:p>
            <a:pPr marL="0" indent="0" algn="just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4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Продажа (полотенца)-</a:t>
            </a:r>
          </a:p>
          <a:p>
            <a:pPr marL="0" indent="0" algn="just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4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Много (дело)-</a:t>
            </a:r>
          </a:p>
          <a:p>
            <a:pPr marL="0" indent="0" algn="just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4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Удаление (пятна)-</a:t>
            </a:r>
          </a:p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endParaRPr lang="ru-RU" sz="4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endParaRPr lang="ru-RU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endParaRPr lang="ru-RU" sz="3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             </a:t>
            </a:r>
            <a:endParaRPr lang="ru-RU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690688"/>
          </a:xfrm>
          <a:blipFill dpi="0" rotWithShape="1">
            <a:blip r:embed="rId2"/>
            <a:srcRect/>
            <a:tile tx="0" ty="0" sx="100000" sy="100000" flip="none" algn="tl"/>
          </a:blipFill>
        </p:spPr>
        <p:txBody>
          <a:bodyPr/>
          <a:lstStyle/>
          <a:p>
            <a:r>
              <a:rPr lang="ru-RU" dirty="0" smtClean="0"/>
              <a:t>    </a:t>
            </a:r>
            <a:r>
              <a:rPr lang="ru-RU" b="1" dirty="0" smtClean="0"/>
              <a:t>Поставьте существительные в тот падеж</a:t>
            </a:r>
            <a:r>
              <a:rPr lang="ru-RU" b="1" dirty="0" smtClean="0"/>
              <a:t>,</a:t>
            </a:r>
            <a:br>
              <a:rPr lang="ru-RU" b="1" dirty="0" smtClean="0"/>
            </a:br>
            <a:r>
              <a:rPr lang="ru-RU" b="1" dirty="0" smtClean="0"/>
              <a:t> какой   </a:t>
            </a:r>
            <a:r>
              <a:rPr lang="ru-RU" b="1" dirty="0" smtClean="0"/>
              <a:t>требует предлог</a:t>
            </a:r>
          </a:p>
        </p:txBody>
      </p:sp>
      <p:sp useBgFill="1"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90688"/>
            <a:ext cx="12192000" cy="5167311"/>
          </a:xfrm>
        </p:spPr>
        <p:txBody>
          <a:bodyPr rtlCol="0">
            <a:normAutofit/>
          </a:bodyPr>
          <a:lstStyle/>
          <a:p>
            <a:pPr marL="2743200" lvl="6" indent="0">
              <a:buFont typeface="Wingdings 3" charset="2"/>
              <a:buNone/>
              <a:defRPr/>
            </a:pPr>
            <a:r>
              <a:rPr lang="ru-RU" sz="4800" dirty="0" smtClean="0"/>
              <a:t>На (площадь), к (гостиница), от (аллея), на (улица), в (Россия), у (избушка), со (свеча),на (гербарий),</a:t>
            </a:r>
          </a:p>
          <a:p>
            <a:pPr marL="2743200" lvl="6" indent="0">
              <a:buFont typeface="Wingdings 3" charset="2"/>
              <a:buNone/>
              <a:defRPr/>
            </a:pPr>
            <a:r>
              <a:rPr lang="ru-RU" sz="4800" dirty="0" smtClean="0"/>
              <a:t>У (товарищ).</a:t>
            </a:r>
            <a:endParaRPr lang="ru-RU" sz="48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341</TotalTime>
  <Words>410</Words>
  <Application>Microsoft Office PowerPoint</Application>
  <PresentationFormat>Произвольный</PresentationFormat>
  <Paragraphs>83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Легкий дым</vt:lpstr>
      <vt:lpstr>Систематизация  знаний по     теме :  «Имя существительное» (5 класс) </vt:lpstr>
      <vt:lpstr>     Девиз урока: </vt:lpstr>
      <vt:lpstr>Презентация PowerPoint</vt:lpstr>
      <vt:lpstr>                       Имя существительное</vt:lpstr>
      <vt:lpstr>          Имена существительные         собственные    и нарицательные                      </vt:lpstr>
      <vt:lpstr>Презентация PowerPoint</vt:lpstr>
      <vt:lpstr>    Поставьте данные существительные в предложный падеж и выделите окончания, указав склонение.</vt:lpstr>
      <vt:lpstr>Презентация PowerPoint</vt:lpstr>
      <vt:lpstr>    Поставьте существительные в тот падеж,  какой   требует предлог</vt:lpstr>
      <vt:lpstr>Замените развёрнутые определения одним словом</vt:lpstr>
      <vt:lpstr>Запишите слова в два столбика: в первый- в им.пад., во второй- в тв.пад., обозначая графически окончания существительных</vt:lpstr>
      <vt:lpstr>       Определите синтаксическую роль имени существительного, выполнив разбор предложения. 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Переходные и непереходные глаголы</dc:title>
  <dc:creator>Наталья</dc:creator>
  <cp:lastModifiedBy>Наталья</cp:lastModifiedBy>
  <cp:revision>31</cp:revision>
  <dcterms:created xsi:type="dcterms:W3CDTF">2014-03-17T04:15:06Z</dcterms:created>
  <dcterms:modified xsi:type="dcterms:W3CDTF">2018-10-11T18:43:13Z</dcterms:modified>
</cp:coreProperties>
</file>