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sldIdLst>
    <p:sldId id="310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Познавательная викторина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dirty="0" smtClean="0"/>
              <a:t>«ВСЕ ОБО ВСЕМ»</a:t>
            </a:r>
            <a:endParaRPr lang="ru-RU" sz="96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3226370"/>
          </a:xfrm>
        </p:spPr>
        <p:txBody>
          <a:bodyPr>
            <a:noAutofit/>
          </a:bodyPr>
          <a:lstStyle/>
          <a:p>
            <a:r>
              <a:rPr lang="ru-RU" sz="4800" dirty="0" smtClean="0"/>
              <a:t>Есть семья, в которой, согласно многочисленным стихам, «тридцать три родных сестрицы». Что это за семья?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4077072"/>
            <a:ext cx="6840760" cy="2171328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Алфавит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930226"/>
          </a:xfrm>
        </p:spPr>
        <p:txBody>
          <a:bodyPr>
            <a:noAutofit/>
          </a:bodyPr>
          <a:lstStyle/>
          <a:p>
            <a:pPr algn="ctr"/>
            <a:r>
              <a:rPr lang="en-US" sz="9600" dirty="0" smtClean="0"/>
              <a:t>II </a:t>
            </a:r>
            <a:r>
              <a:rPr lang="ru-RU" sz="9600" dirty="0" smtClean="0"/>
              <a:t>тур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933056"/>
            <a:ext cx="7168840" cy="2315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9600" dirty="0" smtClean="0"/>
              <a:t>«ШКОЛА»</a:t>
            </a:r>
            <a:endParaRPr lang="ru-RU" sz="9600" dirty="0"/>
          </a:p>
        </p:txBody>
      </p:sp>
      <p:pic>
        <p:nvPicPr>
          <p:cNvPr id="44034" name="Picture 2" descr="картинки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3851920" cy="345638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30040" cy="2650306"/>
          </a:xfrm>
        </p:spPr>
        <p:txBody>
          <a:bodyPr>
            <a:noAutofit/>
          </a:bodyPr>
          <a:lstStyle/>
          <a:p>
            <a:r>
              <a:rPr lang="ru-RU" sz="6000" dirty="0" smtClean="0"/>
              <a:t>Где новый год отмечают 1 сентября?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3068960"/>
            <a:ext cx="7314016" cy="317944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В школе (начало учебного года)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010346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Как называется временной интервал между каникулами?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717032"/>
            <a:ext cx="7024824" cy="2531368"/>
          </a:xfrm>
        </p:spPr>
        <p:txBody>
          <a:bodyPr>
            <a:normAutofit/>
          </a:bodyPr>
          <a:lstStyle/>
          <a:p>
            <a:r>
              <a:rPr lang="ru-RU" sz="9600" dirty="0" smtClean="0"/>
              <a:t>четверть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370386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Каким словом называют школьный тайм-аут?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933056"/>
            <a:ext cx="7456872" cy="2315344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перемена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082354"/>
          </a:xfrm>
        </p:spPr>
        <p:txBody>
          <a:bodyPr>
            <a:noAutofit/>
          </a:bodyPr>
          <a:lstStyle/>
          <a:p>
            <a:r>
              <a:rPr lang="ru-RU" sz="8000" dirty="0" smtClean="0"/>
              <a:t>Цифра в классном журнале - это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4509120"/>
            <a:ext cx="6696744" cy="1739280"/>
          </a:xfrm>
        </p:spPr>
        <p:txBody>
          <a:bodyPr>
            <a:normAutofit/>
          </a:bodyPr>
          <a:lstStyle/>
          <a:p>
            <a:pPr lvl="8">
              <a:buNone/>
            </a:pPr>
            <a:r>
              <a:rPr lang="ru-RU" sz="9600" dirty="0" smtClean="0"/>
              <a:t>отметка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154362"/>
          </a:xfrm>
        </p:spPr>
        <p:txBody>
          <a:bodyPr>
            <a:noAutofit/>
          </a:bodyPr>
          <a:lstStyle/>
          <a:p>
            <a:r>
              <a:rPr lang="ru-RU" sz="7200" dirty="0" smtClean="0"/>
              <a:t>Как называется «колода карт» для урока географии?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4005064"/>
            <a:ext cx="7530040" cy="2243336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атлас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514402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Книжная одежка - это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4149080"/>
            <a:ext cx="7602048" cy="2099320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обложка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298378"/>
          </a:xfrm>
        </p:spPr>
        <p:txBody>
          <a:bodyPr>
            <a:normAutofit/>
          </a:bodyPr>
          <a:lstStyle/>
          <a:p>
            <a:r>
              <a:rPr lang="ru-RU" sz="8000" dirty="0" smtClean="0"/>
              <a:t>Школьный будильник - это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93096"/>
            <a:ext cx="7096832" cy="1955304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звонок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46064" cy="2794322"/>
          </a:xfrm>
        </p:spPr>
        <p:txBody>
          <a:bodyPr>
            <a:noAutofit/>
          </a:bodyPr>
          <a:lstStyle/>
          <a:p>
            <a:r>
              <a:rPr lang="ru-RU" sz="6000" dirty="0" smtClean="0"/>
              <a:t>Что на уроках еле-еле ползет, а на переменах летит стрелою?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861048"/>
            <a:ext cx="7708392" cy="2387352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время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9600" dirty="0" smtClean="0"/>
              <a:t>I </a:t>
            </a:r>
            <a:r>
              <a:rPr lang="ru-RU" sz="9600" dirty="0" smtClean="0"/>
              <a:t>тур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2636912"/>
            <a:ext cx="5347320" cy="2016224"/>
          </a:xfrm>
        </p:spPr>
        <p:txBody>
          <a:bodyPr>
            <a:normAutofit/>
          </a:bodyPr>
          <a:lstStyle/>
          <a:p>
            <a:pPr algn="ctr"/>
            <a:r>
              <a:rPr lang="ru-RU" sz="9600" dirty="0" smtClean="0"/>
              <a:t>«семья»</a:t>
            </a:r>
            <a:endParaRPr lang="ru-RU" sz="9600" dirty="0"/>
          </a:p>
        </p:txBody>
      </p:sp>
      <p:pic>
        <p:nvPicPr>
          <p:cNvPr id="53250" name="Picture 2" descr="https://image.shutterstock.com/display_pic_with_logo/893950/173069681/stock-photo-family-drawing-173069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2996953"/>
            <a:ext cx="4286250" cy="386104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442394"/>
          </a:xfrm>
        </p:spPr>
        <p:txBody>
          <a:bodyPr>
            <a:noAutofit/>
          </a:bodyPr>
          <a:lstStyle/>
          <a:p>
            <a:r>
              <a:rPr lang="ru-RU" sz="8000" dirty="0" smtClean="0"/>
              <a:t>За что ученика выгнали из класса?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4581128"/>
            <a:ext cx="7458032" cy="1667272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За дверь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514402"/>
          </a:xfrm>
        </p:spPr>
        <p:txBody>
          <a:bodyPr/>
          <a:lstStyle/>
          <a:p>
            <a:r>
              <a:rPr lang="ru-RU" dirty="0" smtClean="0"/>
              <a:t>Какой лес вырасти в школьных классах на тех уроках, к которым ребята хорошо подготовились?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4149080"/>
            <a:ext cx="7602048" cy="2099320"/>
          </a:xfrm>
        </p:spPr>
        <p:txBody>
          <a:bodyPr>
            <a:normAutofit/>
          </a:bodyPr>
          <a:lstStyle/>
          <a:p>
            <a:r>
              <a:rPr lang="ru-RU" sz="8800" dirty="0" smtClean="0"/>
              <a:t>Лес рук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9600" dirty="0" smtClean="0"/>
              <a:t>III</a:t>
            </a:r>
            <a:r>
              <a:rPr lang="ru-RU" sz="9600" dirty="0" smtClean="0"/>
              <a:t> тур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3861048"/>
            <a:ext cx="7314016" cy="3312368"/>
          </a:xfrm>
        </p:spPr>
        <p:txBody>
          <a:bodyPr>
            <a:normAutofit/>
          </a:bodyPr>
          <a:lstStyle/>
          <a:p>
            <a:endParaRPr lang="ru-RU" sz="7200" dirty="0" smtClean="0"/>
          </a:p>
          <a:p>
            <a:r>
              <a:rPr lang="ru-RU" sz="7200" dirty="0" smtClean="0"/>
              <a:t>«ЭКОНОМИКА»</a:t>
            </a:r>
            <a:endParaRPr lang="ru-RU" sz="7200" dirty="0"/>
          </a:p>
        </p:txBody>
      </p:sp>
      <p:pic>
        <p:nvPicPr>
          <p:cNvPr id="32770" name="Picture 2" descr="http://uhnow.ru/uploads/posts/2017-05/v-rukovodstve-posovetovali-ogranichit-procentnye-stavki-mikrozaymov-do150-godovyh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5076056" cy="301529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16247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За что, по уверению пословицы, денег не берут?</a:t>
            </a:r>
            <a:br>
              <a:rPr lang="ru-RU" sz="4000" dirty="0" smtClean="0"/>
            </a:br>
            <a:r>
              <a:rPr lang="ru-RU" sz="4000" dirty="0" smtClean="0"/>
              <a:t>а) за лечение;</a:t>
            </a:r>
            <a:br>
              <a:rPr lang="ru-RU" sz="4000" dirty="0" smtClean="0"/>
            </a:br>
            <a:r>
              <a:rPr lang="ru-RU" sz="4000" dirty="0" smtClean="0"/>
              <a:t>б) за спрос;</a:t>
            </a:r>
            <a:br>
              <a:rPr lang="ru-RU" sz="4000" dirty="0" smtClean="0"/>
            </a:br>
            <a:r>
              <a:rPr lang="ru-RU" sz="4000" dirty="0" smtClean="0"/>
              <a:t>в) за обучение;</a:t>
            </a:r>
            <a:br>
              <a:rPr lang="ru-RU" sz="4000" dirty="0" smtClean="0"/>
            </a:br>
            <a:r>
              <a:rPr lang="ru-RU" sz="4000" dirty="0" smtClean="0"/>
              <a:t>г) за рекламу?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4653136"/>
            <a:ext cx="6912768" cy="1595264"/>
          </a:xfrm>
        </p:spPr>
        <p:txBody>
          <a:bodyPr>
            <a:normAutofit/>
          </a:bodyPr>
          <a:lstStyle/>
          <a:p>
            <a:r>
              <a:rPr lang="ru-RU" sz="8000" dirty="0" smtClean="0"/>
              <a:t>за спрос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94645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Что известная пословица предлагает взамен сто рублей:</a:t>
            </a:r>
            <a:br>
              <a:rPr lang="ru-RU" sz="4000" dirty="0" smtClean="0"/>
            </a:br>
            <a:r>
              <a:rPr lang="ru-RU" sz="4000" dirty="0" smtClean="0"/>
              <a:t>а) сто долларов?</a:t>
            </a:r>
            <a:br>
              <a:rPr lang="ru-RU" sz="4000" dirty="0" smtClean="0"/>
            </a:br>
            <a:r>
              <a:rPr lang="ru-RU" sz="4000" dirty="0" smtClean="0"/>
              <a:t>б) сто евро?</a:t>
            </a:r>
            <a:br>
              <a:rPr lang="ru-RU" sz="4000" dirty="0" smtClean="0"/>
            </a:br>
            <a:r>
              <a:rPr lang="ru-RU" sz="4000" dirty="0" smtClean="0"/>
              <a:t>в) сто друзей;</a:t>
            </a:r>
            <a:br>
              <a:rPr lang="ru-RU" sz="4000" dirty="0" smtClean="0"/>
            </a:br>
            <a:r>
              <a:rPr lang="ru-RU" sz="4000" dirty="0" smtClean="0"/>
              <a:t>г) сто лет одиночества?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653136"/>
            <a:ext cx="6880808" cy="1595264"/>
          </a:xfrm>
        </p:spPr>
        <p:txBody>
          <a:bodyPr>
            <a:normAutofit/>
          </a:bodyPr>
          <a:lstStyle/>
          <a:p>
            <a:r>
              <a:rPr lang="ru-RU" sz="8800" dirty="0" smtClean="0"/>
              <a:t>сто друзей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946450"/>
          </a:xfrm>
        </p:spPr>
        <p:txBody>
          <a:bodyPr>
            <a:noAutofit/>
          </a:bodyPr>
          <a:lstStyle/>
          <a:p>
            <a:r>
              <a:rPr lang="ru-RU" sz="4400" dirty="0" smtClean="0"/>
              <a:t>Что говорят о больших деньгах:</a:t>
            </a:r>
            <a:br>
              <a:rPr lang="ru-RU" sz="4400" dirty="0" smtClean="0"/>
            </a:br>
            <a:r>
              <a:rPr lang="ru-RU" sz="4400" dirty="0" smtClean="0"/>
              <a:t>а)куры не клюют;</a:t>
            </a:r>
            <a:br>
              <a:rPr lang="ru-RU" sz="4400" dirty="0" smtClean="0"/>
            </a:br>
            <a:r>
              <a:rPr lang="ru-RU" sz="4400" dirty="0" smtClean="0"/>
              <a:t>б) мышки не грызут;</a:t>
            </a:r>
            <a:br>
              <a:rPr lang="ru-RU" sz="4400" dirty="0" smtClean="0"/>
            </a:br>
            <a:r>
              <a:rPr lang="ru-RU" sz="4400" dirty="0" smtClean="0"/>
              <a:t>в) волки не дерут;</a:t>
            </a:r>
            <a:br>
              <a:rPr lang="ru-RU" sz="4400" dirty="0" smtClean="0"/>
            </a:br>
            <a:r>
              <a:rPr lang="ru-RU" sz="4400" dirty="0" smtClean="0"/>
              <a:t>г) глаза не смотрят?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869160"/>
            <a:ext cx="7708392" cy="1379240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а)куры не клюют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6584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Какие деньги родители выделяют своим детям:</a:t>
            </a:r>
            <a:br>
              <a:rPr lang="ru-RU" dirty="0" smtClean="0"/>
            </a:br>
            <a:r>
              <a:rPr lang="ru-RU" dirty="0" smtClean="0"/>
              <a:t>а) домашние;</a:t>
            </a:r>
            <a:br>
              <a:rPr lang="ru-RU" dirty="0" smtClean="0"/>
            </a:br>
            <a:r>
              <a:rPr lang="ru-RU" dirty="0" smtClean="0"/>
              <a:t>б) ручные;</a:t>
            </a:r>
            <a:br>
              <a:rPr lang="ru-RU" dirty="0" smtClean="0"/>
            </a:br>
            <a:r>
              <a:rPr lang="ru-RU" dirty="0" smtClean="0"/>
              <a:t>в)карманные;</a:t>
            </a:r>
            <a:br>
              <a:rPr lang="ru-RU" dirty="0" smtClean="0"/>
            </a:br>
            <a:r>
              <a:rPr lang="ru-RU" dirty="0" smtClean="0"/>
              <a:t>г) декоративные?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21088"/>
            <a:ext cx="7312856" cy="2027312"/>
          </a:xfrm>
        </p:spPr>
        <p:txBody>
          <a:bodyPr>
            <a:normAutofit/>
          </a:bodyPr>
          <a:lstStyle/>
          <a:p>
            <a:r>
              <a:rPr lang="ru-RU" sz="8000" dirty="0" smtClean="0"/>
              <a:t>в)карманные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2344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что обычно откладывают деньги предусмотрительные граждане:</a:t>
            </a:r>
            <a:br>
              <a:rPr lang="ru-RU" dirty="0" smtClean="0"/>
            </a:br>
            <a:r>
              <a:rPr lang="ru-RU" dirty="0" smtClean="0"/>
              <a:t>а) на черный день;</a:t>
            </a:r>
            <a:br>
              <a:rPr lang="ru-RU" dirty="0" smtClean="0"/>
            </a:br>
            <a:r>
              <a:rPr lang="ru-RU" dirty="0" smtClean="0"/>
              <a:t>б) на полярную ночь;</a:t>
            </a:r>
            <a:br>
              <a:rPr lang="ru-RU" dirty="0" smtClean="0"/>
            </a:br>
            <a:r>
              <a:rPr lang="ru-RU" dirty="0" smtClean="0"/>
              <a:t>в) на новый год;</a:t>
            </a:r>
            <a:br>
              <a:rPr lang="ru-RU" dirty="0" smtClean="0"/>
            </a:br>
            <a:r>
              <a:rPr lang="ru-RU" dirty="0" smtClean="0"/>
              <a:t>г) на золотой век?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4725144"/>
            <a:ext cx="7920880" cy="2132856"/>
          </a:xfrm>
        </p:spPr>
        <p:txBody>
          <a:bodyPr>
            <a:noAutofit/>
          </a:bodyPr>
          <a:lstStyle/>
          <a:p>
            <a:pPr lvl="8">
              <a:buNone/>
            </a:pPr>
            <a:r>
              <a:rPr lang="ru-RU" sz="5400" dirty="0" smtClean="0"/>
              <a:t>а) на черный день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94645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В какой сказке Андерсена собаки охраняли три сундука с деньгами?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941168"/>
            <a:ext cx="6808800" cy="1307232"/>
          </a:xfrm>
        </p:spPr>
        <p:txBody>
          <a:bodyPr>
            <a:noAutofit/>
          </a:bodyPr>
          <a:lstStyle/>
          <a:p>
            <a:r>
              <a:rPr lang="ru-RU" sz="9600" dirty="0" smtClean="0"/>
              <a:t>огниво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416824" cy="39464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назывались лунные деньги в книге Николая Носова «Незнайка на Луне»:</a:t>
            </a:r>
            <a:br>
              <a:rPr lang="ru-RU" dirty="0" smtClean="0"/>
            </a:br>
            <a:r>
              <a:rPr lang="ru-RU" dirty="0" smtClean="0"/>
              <a:t>а) </a:t>
            </a:r>
            <a:r>
              <a:rPr lang="ru-RU" dirty="0" err="1" smtClean="0"/>
              <a:t>фертинги</a:t>
            </a:r>
            <a:r>
              <a:rPr lang="ru-RU" dirty="0" smtClean="0"/>
              <a:t> и </a:t>
            </a:r>
            <a:r>
              <a:rPr lang="ru-RU" dirty="0" err="1" smtClean="0"/>
              <a:t>сантики</a:t>
            </a:r>
            <a:r>
              <a:rPr lang="ru-RU" dirty="0" smtClean="0"/>
              <a:t>;</a:t>
            </a:r>
            <a:br>
              <a:rPr lang="ru-RU" dirty="0" smtClean="0"/>
            </a:br>
            <a:r>
              <a:rPr lang="ru-RU" dirty="0" smtClean="0"/>
              <a:t>б) фантики и бантики;</a:t>
            </a:r>
            <a:br>
              <a:rPr lang="ru-RU" dirty="0" smtClean="0"/>
            </a:br>
            <a:r>
              <a:rPr lang="ru-RU" dirty="0" smtClean="0"/>
              <a:t>в) </a:t>
            </a:r>
            <a:r>
              <a:rPr lang="ru-RU" dirty="0" err="1" smtClean="0"/>
              <a:t>фунтинги</a:t>
            </a:r>
            <a:r>
              <a:rPr lang="ru-RU" dirty="0" smtClean="0"/>
              <a:t> и </a:t>
            </a:r>
            <a:r>
              <a:rPr lang="ru-RU" dirty="0" err="1" smtClean="0"/>
              <a:t>стелинги</a:t>
            </a:r>
            <a:r>
              <a:rPr lang="ru-RU" dirty="0" smtClean="0"/>
              <a:t>;</a:t>
            </a:r>
            <a:br>
              <a:rPr lang="ru-RU" dirty="0" smtClean="0"/>
            </a:br>
            <a:r>
              <a:rPr lang="ru-RU" dirty="0" smtClean="0"/>
              <a:t>г) фитинги и </a:t>
            </a:r>
            <a:r>
              <a:rPr lang="ru-RU" dirty="0" err="1" smtClean="0"/>
              <a:t>сатиминги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4797152"/>
            <a:ext cx="7602048" cy="1451248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в) </a:t>
            </a:r>
            <a:r>
              <a:rPr lang="ru-RU" sz="5400" dirty="0" err="1" smtClean="0"/>
              <a:t>фунтинги</a:t>
            </a:r>
            <a:r>
              <a:rPr lang="ru-RU" sz="5400" dirty="0" smtClean="0"/>
              <a:t> и </a:t>
            </a:r>
            <a:r>
              <a:rPr lang="ru-RU" sz="5400" dirty="0" err="1" smtClean="0"/>
              <a:t>стелинги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3212976"/>
            <a:ext cx="7956376" cy="30354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8800" dirty="0" smtClean="0"/>
              <a:t>фамилия</a:t>
            </a:r>
            <a:endParaRPr lang="ru-RU" sz="8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386024" cy="2578298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1.Соберите все буквы в сердечках и получите слово «семья» по латыни</a:t>
            </a:r>
            <a:br>
              <a:rPr lang="ru-RU" sz="44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234482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Какой товар приобрела на базаре Муха-цокотуха за найденную денежку?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725144"/>
            <a:ext cx="6952816" cy="1523256"/>
          </a:xfrm>
        </p:spPr>
        <p:txBody>
          <a:bodyPr>
            <a:noAutofit/>
          </a:bodyPr>
          <a:lstStyle/>
          <a:p>
            <a:r>
              <a:rPr lang="ru-RU" sz="7200" dirty="0" smtClean="0"/>
              <a:t>самовар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1624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Кто посоветовал Буратино закопать свои деньги на Поле Чудес:</a:t>
            </a:r>
            <a:br>
              <a:rPr lang="ru-RU" dirty="0" smtClean="0"/>
            </a:br>
            <a:r>
              <a:rPr lang="ru-RU" dirty="0" smtClean="0"/>
              <a:t>а) </a:t>
            </a:r>
            <a:r>
              <a:rPr lang="ru-RU" dirty="0" err="1" smtClean="0"/>
              <a:t>Базилио</a:t>
            </a:r>
            <a:r>
              <a:rPr lang="ru-RU" dirty="0" smtClean="0"/>
              <a:t> и Алиса;</a:t>
            </a:r>
            <a:br>
              <a:rPr lang="ru-RU" dirty="0" smtClean="0"/>
            </a:br>
            <a:r>
              <a:rPr lang="ru-RU" dirty="0" smtClean="0"/>
              <a:t>б) Пьеро и </a:t>
            </a:r>
            <a:r>
              <a:rPr lang="ru-RU" dirty="0" err="1" smtClean="0"/>
              <a:t>Мальвина</a:t>
            </a:r>
            <a:r>
              <a:rPr lang="ru-RU" dirty="0" smtClean="0"/>
              <a:t>;</a:t>
            </a:r>
            <a:br>
              <a:rPr lang="ru-RU" dirty="0" smtClean="0"/>
            </a:br>
            <a:r>
              <a:rPr lang="ru-RU" dirty="0" smtClean="0"/>
              <a:t>в) </a:t>
            </a:r>
            <a:r>
              <a:rPr lang="ru-RU" dirty="0" err="1" smtClean="0"/>
              <a:t>Карабас-Барабас</a:t>
            </a:r>
            <a:r>
              <a:rPr lang="ru-RU" dirty="0" smtClean="0"/>
              <a:t>;</a:t>
            </a:r>
            <a:br>
              <a:rPr lang="ru-RU" dirty="0" smtClean="0"/>
            </a:br>
            <a:r>
              <a:rPr lang="ru-RU" dirty="0" smtClean="0"/>
              <a:t>г) директор банка?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941168"/>
            <a:ext cx="7240848" cy="1307232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а) </a:t>
            </a:r>
            <a:r>
              <a:rPr lang="ru-RU" sz="6000" dirty="0" err="1" smtClean="0"/>
              <a:t>Базилио</a:t>
            </a:r>
            <a:r>
              <a:rPr lang="ru-RU" sz="6000" dirty="0" smtClean="0"/>
              <a:t> и Алиса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386024" cy="1426170"/>
          </a:xfrm>
        </p:spPr>
        <p:txBody>
          <a:bodyPr>
            <a:noAutofit/>
          </a:bodyPr>
          <a:lstStyle/>
          <a:p>
            <a:pPr algn="ctr"/>
            <a:r>
              <a:rPr lang="en-US" sz="9600" dirty="0" smtClean="0"/>
              <a:t>IV </a:t>
            </a:r>
            <a:r>
              <a:rPr lang="ru-RU" sz="9600" dirty="0" smtClean="0"/>
              <a:t>тур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284984"/>
            <a:ext cx="6880808" cy="2963416"/>
          </a:xfrm>
        </p:spPr>
        <p:txBody>
          <a:bodyPr>
            <a:normAutofit/>
          </a:bodyPr>
          <a:lstStyle/>
          <a:p>
            <a:endParaRPr lang="ru-RU" sz="8800" dirty="0" smtClean="0"/>
          </a:p>
          <a:p>
            <a:r>
              <a:rPr lang="ru-RU" sz="8800" dirty="0" smtClean="0"/>
              <a:t>«СПОРТ»</a:t>
            </a:r>
            <a:endParaRPr lang="ru-RU" sz="8800" dirty="0"/>
          </a:p>
        </p:txBody>
      </p:sp>
      <p:pic>
        <p:nvPicPr>
          <p:cNvPr id="22530" name="Picture 2" descr="https://arhivurokov.ru/multiurok/3/7/6/3769c4c1b0e7eca980e236b494b8de2b95ead31b/kartotieka-podvizhnykh-ighr-dlia-dietiei-podghotov_1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4200401" cy="329320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730426"/>
          </a:xfrm>
        </p:spPr>
        <p:txBody>
          <a:bodyPr>
            <a:noAutofit/>
          </a:bodyPr>
          <a:lstStyle/>
          <a:p>
            <a:r>
              <a:rPr lang="ru-RU" sz="6600" dirty="0" smtClean="0"/>
              <a:t>Какая спортивная игра является самой популярной в мире?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4509120"/>
            <a:ext cx="7056784" cy="1739280"/>
          </a:xfrm>
        </p:spPr>
        <p:txBody>
          <a:bodyPr>
            <a:normAutofit/>
          </a:bodyPr>
          <a:lstStyle/>
          <a:p>
            <a:r>
              <a:rPr lang="ru-RU" sz="7200" dirty="0" smtClean="0"/>
              <a:t>футбол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082354"/>
          </a:xfrm>
        </p:spPr>
        <p:txBody>
          <a:bodyPr>
            <a:normAutofit/>
          </a:bodyPr>
          <a:lstStyle/>
          <a:p>
            <a:r>
              <a:rPr lang="ru-RU" sz="8800" dirty="0" smtClean="0"/>
              <a:t>Чем мяч похож на гвоздь?</a:t>
            </a:r>
            <a:endParaRPr lang="ru-RU" sz="8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861048"/>
            <a:ext cx="6952816" cy="2387352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И тот и другой можно забивать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94645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Как называют и гимнастический снаряд, и верхнюю часть футбольных ворот?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4509120"/>
            <a:ext cx="7458032" cy="1739280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перекладина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298378"/>
          </a:xfrm>
        </p:spPr>
        <p:txBody>
          <a:bodyPr>
            <a:noAutofit/>
          </a:bodyPr>
          <a:lstStyle/>
          <a:p>
            <a:r>
              <a:rPr lang="ru-RU" sz="6000" dirty="0" smtClean="0"/>
              <a:t>Продолжите футбольную поговорку: « Матч состоится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365104"/>
            <a:ext cx="6664784" cy="1883296"/>
          </a:xfrm>
        </p:spPr>
        <p:txBody>
          <a:bodyPr>
            <a:noAutofit/>
          </a:bodyPr>
          <a:lstStyle/>
          <a:p>
            <a:r>
              <a:rPr lang="ru-RU" sz="6600" dirty="0" smtClean="0"/>
              <a:t>При любой погоде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514402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Как называется итог игры, в которой нет победителя?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077072"/>
            <a:ext cx="6808800" cy="2171328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ничья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30040" cy="4234482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Сколько очков получает футбольная команда, проигравшая в матче?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869160"/>
            <a:ext cx="7096832" cy="1379240"/>
          </a:xfrm>
        </p:spPr>
        <p:txBody>
          <a:bodyPr>
            <a:noAutofit/>
          </a:bodyPr>
          <a:lstStyle/>
          <a:p>
            <a:r>
              <a:rPr lang="ru-RU" sz="9600" dirty="0" smtClean="0"/>
              <a:t>ноль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23448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Как называется специальное место, где во время матча находятся резервные футболисты?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725144"/>
            <a:ext cx="7024824" cy="1523256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Скамья подсудимых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072" cy="18582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2.Зачеркните все повторяющиеся буквы, и получите слово «семья» по латыни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068960"/>
            <a:ext cx="6664784" cy="3179440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МАФИЯ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226370"/>
          </a:xfrm>
        </p:spPr>
        <p:txBody>
          <a:bodyPr>
            <a:noAutofit/>
          </a:bodyPr>
          <a:lstStyle/>
          <a:p>
            <a:r>
              <a:rPr lang="ru-RU" sz="7200" dirty="0" smtClean="0"/>
              <a:t>Как называется парфюмерия из плохого судьи?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365104"/>
            <a:ext cx="7708392" cy="1883296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мыло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090466"/>
          </a:xfrm>
        </p:spPr>
        <p:txBody>
          <a:bodyPr/>
          <a:lstStyle/>
          <a:p>
            <a:r>
              <a:rPr lang="ru-RU" dirty="0" smtClean="0"/>
              <a:t>Как называется обувь футболиста:</a:t>
            </a:r>
            <a:br>
              <a:rPr lang="ru-RU" dirty="0" smtClean="0"/>
            </a:br>
            <a:r>
              <a:rPr lang="ru-RU" dirty="0" smtClean="0"/>
              <a:t>а)чешки;</a:t>
            </a:r>
            <a:br>
              <a:rPr lang="ru-RU" dirty="0" smtClean="0"/>
            </a:br>
            <a:r>
              <a:rPr lang="ru-RU" dirty="0" smtClean="0"/>
              <a:t>б) футболки;</a:t>
            </a:r>
            <a:br>
              <a:rPr lang="ru-RU" dirty="0" smtClean="0"/>
            </a:br>
            <a:r>
              <a:rPr lang="ru-RU" dirty="0" smtClean="0"/>
              <a:t>в) бутсы;</a:t>
            </a:r>
            <a:br>
              <a:rPr lang="ru-RU" dirty="0" smtClean="0"/>
            </a:br>
            <a:r>
              <a:rPr lang="ru-RU" dirty="0" smtClean="0"/>
              <a:t>шиповки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653136"/>
            <a:ext cx="7024824" cy="1595264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в) бутсы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5945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получит футболист, затеявший драку на футбольном поле:</a:t>
            </a:r>
            <a:br>
              <a:rPr lang="ru-RU" dirty="0" smtClean="0"/>
            </a:br>
            <a:r>
              <a:rPr lang="ru-RU" dirty="0" smtClean="0"/>
              <a:t>а) устное предупреждение</a:t>
            </a:r>
            <a:br>
              <a:rPr lang="ru-RU" dirty="0" smtClean="0"/>
            </a:br>
            <a:r>
              <a:rPr lang="ru-RU" dirty="0" smtClean="0"/>
              <a:t>б) желтую карточку;</a:t>
            </a:r>
            <a:br>
              <a:rPr lang="ru-RU" dirty="0" smtClean="0"/>
            </a:br>
            <a:r>
              <a:rPr lang="ru-RU" dirty="0" smtClean="0"/>
              <a:t>в) красную карточку;</a:t>
            </a:r>
            <a:br>
              <a:rPr lang="ru-RU" dirty="0" smtClean="0"/>
            </a:br>
            <a:r>
              <a:rPr lang="ru-RU" dirty="0" smtClean="0"/>
              <a:t>г) приз от Федерации бокса?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5301208"/>
            <a:ext cx="6840760" cy="94719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в) красную карточку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306490"/>
          </a:xfrm>
        </p:spPr>
        <p:txBody>
          <a:bodyPr>
            <a:normAutofit/>
          </a:bodyPr>
          <a:lstStyle/>
          <a:p>
            <a:r>
              <a:rPr lang="ru-RU" dirty="0" smtClean="0"/>
              <a:t>Какого игра нет в футбольной команде:</a:t>
            </a:r>
            <a:br>
              <a:rPr lang="ru-RU" dirty="0" smtClean="0"/>
            </a:br>
            <a:r>
              <a:rPr lang="ru-RU" dirty="0" smtClean="0"/>
              <a:t>а) защитника;</a:t>
            </a:r>
            <a:br>
              <a:rPr lang="ru-RU" dirty="0" smtClean="0"/>
            </a:br>
            <a:r>
              <a:rPr lang="ru-RU" dirty="0" smtClean="0"/>
              <a:t>б) полузащитника;</a:t>
            </a:r>
            <a:br>
              <a:rPr lang="ru-RU" dirty="0" smtClean="0"/>
            </a:br>
            <a:r>
              <a:rPr lang="ru-RU" dirty="0" smtClean="0"/>
              <a:t>в) нападающего;</a:t>
            </a:r>
            <a:br>
              <a:rPr lang="ru-RU" dirty="0" smtClean="0"/>
            </a:br>
            <a:r>
              <a:rPr lang="ru-RU" dirty="0" smtClean="0"/>
              <a:t>г) </a:t>
            </a:r>
            <a:r>
              <a:rPr lang="ru-RU" dirty="0" err="1" smtClean="0"/>
              <a:t>полунападающего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581128"/>
            <a:ext cx="7024824" cy="166727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г) </a:t>
            </a:r>
            <a:r>
              <a:rPr lang="ru-RU" sz="5400" dirty="0" err="1" smtClean="0"/>
              <a:t>полунападающего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44505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назначает судья проштрафившейся команде футболистов:</a:t>
            </a:r>
            <a:br>
              <a:rPr lang="ru-RU" dirty="0" smtClean="0"/>
            </a:br>
            <a:r>
              <a:rPr lang="ru-RU" dirty="0" smtClean="0"/>
              <a:t>а) штрафное очко;</a:t>
            </a:r>
            <a:br>
              <a:rPr lang="ru-RU" dirty="0" smtClean="0"/>
            </a:br>
            <a:r>
              <a:rPr lang="ru-RU" dirty="0" smtClean="0"/>
              <a:t>б) штрафной удар;</a:t>
            </a:r>
            <a:br>
              <a:rPr lang="ru-RU" dirty="0" smtClean="0"/>
            </a:br>
            <a:r>
              <a:rPr lang="ru-RU" dirty="0" smtClean="0"/>
              <a:t>в) штрафные санкции;</a:t>
            </a:r>
            <a:br>
              <a:rPr lang="ru-RU" dirty="0" smtClean="0"/>
            </a:br>
            <a:r>
              <a:rPr lang="ru-RU" dirty="0" smtClean="0"/>
              <a:t>г) штрафную конфетку?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157192"/>
            <a:ext cx="6664784" cy="1091208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б) штрафной удар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274638"/>
            <a:ext cx="4865744" cy="3010346"/>
          </a:xfrm>
        </p:spPr>
        <p:txBody>
          <a:bodyPr>
            <a:normAutofit/>
          </a:bodyPr>
          <a:lstStyle/>
          <a:p>
            <a:pPr algn="ctr"/>
            <a:r>
              <a:rPr lang="en-US" sz="9600" dirty="0" smtClean="0"/>
              <a:t>V </a:t>
            </a:r>
            <a:r>
              <a:rPr lang="ru-RU" sz="9600" dirty="0" smtClean="0"/>
              <a:t>тур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4365104"/>
            <a:ext cx="6912768" cy="1883296"/>
          </a:xfrm>
        </p:spPr>
        <p:txBody>
          <a:bodyPr>
            <a:normAutofit fontScale="70000" lnSpcReduction="20000"/>
          </a:bodyPr>
          <a:lstStyle/>
          <a:p>
            <a:endParaRPr lang="ru-RU" sz="9600" dirty="0" smtClean="0"/>
          </a:p>
          <a:p>
            <a:r>
              <a:rPr lang="ru-RU" sz="9600" dirty="0" smtClean="0"/>
              <a:t>«Экология»</a:t>
            </a:r>
          </a:p>
          <a:p>
            <a:endParaRPr lang="ru-RU" sz="9600" dirty="0"/>
          </a:p>
        </p:txBody>
      </p:sp>
      <p:pic>
        <p:nvPicPr>
          <p:cNvPr id="9220" name="Picture 4" descr="http://edu21.cap.ru/home/3870/baner/hello_html_m3aa30fd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525933"/>
            <a:ext cx="4632449" cy="413972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226370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Какой океан самый холодный?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93096"/>
            <a:ext cx="6880808" cy="1955304"/>
          </a:xfrm>
        </p:spPr>
        <p:txBody>
          <a:bodyPr>
            <a:noAutofit/>
          </a:bodyPr>
          <a:lstStyle/>
          <a:p>
            <a:r>
              <a:rPr lang="ru-RU" sz="7200" dirty="0" smtClean="0"/>
              <a:t>Северный Ледовитый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94645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Как называется судно, прокладывающее путь другим судам в замерзающих водоемах?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4581128"/>
            <a:ext cx="7056784" cy="1667272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ледокол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4234482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Какой вид атмосферных осадков характерен для русской зимы?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653136"/>
            <a:ext cx="6520768" cy="1595264"/>
          </a:xfrm>
        </p:spPr>
        <p:txBody>
          <a:bodyPr>
            <a:noAutofit/>
          </a:bodyPr>
          <a:lstStyle/>
          <a:p>
            <a:r>
              <a:rPr lang="ru-RU" sz="9600" dirty="0" smtClean="0"/>
              <a:t>снег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090466"/>
          </a:xfrm>
        </p:spPr>
        <p:txBody>
          <a:bodyPr>
            <a:noAutofit/>
          </a:bodyPr>
          <a:lstStyle/>
          <a:p>
            <a:r>
              <a:rPr lang="ru-RU" sz="8800" dirty="0" smtClean="0"/>
              <a:t>Сколько лучиков у снежинки?</a:t>
            </a:r>
            <a:endParaRPr lang="ru-RU" sz="8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653136"/>
            <a:ext cx="6880808" cy="1595264"/>
          </a:xfrm>
        </p:spPr>
        <p:txBody>
          <a:bodyPr>
            <a:noAutofit/>
          </a:bodyPr>
          <a:lstStyle/>
          <a:p>
            <a:r>
              <a:rPr lang="ru-RU" sz="9600" dirty="0" smtClean="0"/>
              <a:t>шесть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072" cy="3010346"/>
          </a:xfrm>
        </p:spPr>
        <p:txBody>
          <a:bodyPr>
            <a:noAutofit/>
          </a:bodyPr>
          <a:lstStyle/>
          <a:p>
            <a:r>
              <a:rPr lang="ru-RU" sz="4400" dirty="0" smtClean="0"/>
              <a:t>Как звучит  русская «фруктовая» пословица о том, кто унаследовал плохое, неблаговидное поведение от отца или от матери?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4005064"/>
            <a:ext cx="7128792" cy="224333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Яблоко от яблони недалеко падает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378498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Как называется любимая зимняя народная скульптура из снега?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509120"/>
            <a:ext cx="6952816" cy="1739280"/>
          </a:xfrm>
        </p:spPr>
        <p:txBody>
          <a:bodyPr>
            <a:noAutofit/>
          </a:bodyPr>
          <a:lstStyle/>
          <a:p>
            <a:r>
              <a:rPr lang="ru-RU" sz="6600" dirty="0" smtClean="0"/>
              <a:t>Снеговик, снежная баба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658418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Какая красавица раз в году наряжается?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509120"/>
            <a:ext cx="7168840" cy="1739280"/>
          </a:xfrm>
        </p:spPr>
        <p:txBody>
          <a:bodyPr>
            <a:noAutofit/>
          </a:bodyPr>
          <a:lstStyle/>
          <a:p>
            <a:r>
              <a:rPr lang="ru-RU" sz="7200" dirty="0" smtClean="0"/>
              <a:t>Новогодняя елка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586410"/>
          </a:xfrm>
        </p:spPr>
        <p:txBody>
          <a:bodyPr>
            <a:noAutofit/>
          </a:bodyPr>
          <a:lstStyle/>
          <a:p>
            <a:r>
              <a:rPr lang="ru-RU" sz="7200" dirty="0" smtClean="0"/>
              <a:t>Назовите зимние месяцы по порядку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4869160"/>
            <a:ext cx="6984776" cy="1379240"/>
          </a:xfrm>
        </p:spPr>
        <p:txBody>
          <a:bodyPr>
            <a:noAutofit/>
          </a:bodyPr>
          <a:lstStyle/>
          <a:p>
            <a:r>
              <a:rPr lang="ru-RU" sz="6600" dirty="0" smtClean="0"/>
              <a:t>Декабрь, январь, февраль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938338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Что общего у мальчишки -</a:t>
            </a:r>
            <a:r>
              <a:rPr lang="ru-RU" sz="6000" dirty="0" err="1" smtClean="0"/>
              <a:t>драчунишки</a:t>
            </a:r>
            <a:r>
              <a:rPr lang="ru-RU" sz="6000" dirty="0" smtClean="0"/>
              <a:t> и сосны?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933056"/>
            <a:ext cx="6664784" cy="2315344"/>
          </a:xfrm>
        </p:spPr>
        <p:txBody>
          <a:bodyPr>
            <a:normAutofit/>
          </a:bodyPr>
          <a:lstStyle/>
          <a:p>
            <a:r>
              <a:rPr lang="ru-RU" sz="9600" dirty="0" smtClean="0"/>
              <a:t>шишки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46064" cy="2578298"/>
          </a:xfrm>
        </p:spPr>
        <p:txBody>
          <a:bodyPr>
            <a:noAutofit/>
          </a:bodyPr>
          <a:lstStyle/>
          <a:p>
            <a:r>
              <a:rPr lang="ru-RU" sz="4800" dirty="0" smtClean="0"/>
              <a:t>Какая птица спасла </a:t>
            </a:r>
            <a:r>
              <a:rPr lang="ru-RU" sz="4800" dirty="0" err="1" smtClean="0"/>
              <a:t>Дюймовочку</a:t>
            </a:r>
            <a:r>
              <a:rPr lang="ru-RU" sz="4800" dirty="0" smtClean="0"/>
              <a:t> от нежеланной свадьбы с кротом?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3645024"/>
            <a:ext cx="6408712" cy="2603376"/>
          </a:xfrm>
        </p:spPr>
        <p:txBody>
          <a:bodyPr>
            <a:normAutofit/>
          </a:bodyPr>
          <a:lstStyle/>
          <a:p>
            <a:r>
              <a:rPr lang="ru-RU" sz="8000" dirty="0" smtClean="0"/>
              <a:t>ласточка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46064" cy="3154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какой сказке Г.Х. Андерсена нарушено право ребенка: «Дети имеют право жить со своими родителями, и  никому не позволено их разлучать?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4005064"/>
            <a:ext cx="6552728" cy="2243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«Снежная королева»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072" cy="2938338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В какой сказке К.И. Чуковского именины заканчиваются свадьбой?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645024"/>
            <a:ext cx="7312856" cy="2603376"/>
          </a:xfrm>
        </p:spPr>
        <p:txBody>
          <a:bodyPr>
            <a:normAutofit/>
          </a:bodyPr>
          <a:lstStyle/>
          <a:p>
            <a:r>
              <a:rPr lang="ru-RU" sz="6000" smtClean="0"/>
              <a:t>«Муха-цокотуха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3010346"/>
          </a:xfrm>
        </p:spPr>
        <p:txBody>
          <a:bodyPr>
            <a:normAutofit/>
          </a:bodyPr>
          <a:lstStyle/>
          <a:p>
            <a:r>
              <a:rPr lang="ru-RU" sz="8000" dirty="0" smtClean="0"/>
              <a:t>Назовите самые семейные грибы?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3501008"/>
            <a:ext cx="5904656" cy="2747392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опята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Солнцестоя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128</TotalTime>
  <Words>585</Words>
  <Application>Microsoft Office PowerPoint</Application>
  <PresentationFormat>Экран (4:3)</PresentationFormat>
  <Paragraphs>109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53</vt:i4>
      </vt:variant>
    </vt:vector>
  </HeadingPairs>
  <TitlesOfParts>
    <vt:vector size="55" baseType="lpstr">
      <vt:lpstr>Солнцестояние</vt:lpstr>
      <vt:lpstr>Поток</vt:lpstr>
      <vt:lpstr>Познавательная викторина</vt:lpstr>
      <vt:lpstr>I тур</vt:lpstr>
      <vt:lpstr>1.Соберите все буквы в сердечках и получите слово «семья» по латыни </vt:lpstr>
      <vt:lpstr>2.Зачеркните все повторяющиеся буквы, и получите слово «семья» по латыни</vt:lpstr>
      <vt:lpstr>Как звучит  русская «фруктовая» пословица о том, кто унаследовал плохое, неблаговидное поведение от отца или от матери?</vt:lpstr>
      <vt:lpstr>Какая птица спасла Дюймовочку от нежеланной свадьбы с кротом?</vt:lpstr>
      <vt:lpstr>В какой сказке Г.Х. Андерсена нарушено право ребенка: «Дети имеют право жить со своими родителями, и  никому не позволено их разлучать?</vt:lpstr>
      <vt:lpstr>В какой сказке К.И. Чуковского именины заканчиваются свадьбой?</vt:lpstr>
      <vt:lpstr>Назовите самые семейные грибы?</vt:lpstr>
      <vt:lpstr>Есть семья, в которой, согласно многочисленным стихам, «тридцать три родных сестрицы». Что это за семья?</vt:lpstr>
      <vt:lpstr>II тур</vt:lpstr>
      <vt:lpstr>Где новый год отмечают 1 сентября?</vt:lpstr>
      <vt:lpstr>Как называется временной интервал между каникулами?</vt:lpstr>
      <vt:lpstr>Каким словом называют школьный тайм-аут?</vt:lpstr>
      <vt:lpstr>Цифра в классном журнале - это</vt:lpstr>
      <vt:lpstr>Как называется «колода карт» для урока географии?</vt:lpstr>
      <vt:lpstr>Книжная одежка - это</vt:lpstr>
      <vt:lpstr>Школьный будильник - это</vt:lpstr>
      <vt:lpstr>Что на уроках еле-еле ползет, а на переменах летит стрелою?</vt:lpstr>
      <vt:lpstr>За что ученика выгнали из класса?</vt:lpstr>
      <vt:lpstr>Какой лес вырасти в школьных классах на тех уроках, к которым ребята хорошо подготовились?</vt:lpstr>
      <vt:lpstr>III тур</vt:lpstr>
      <vt:lpstr>За что, по уверению пословицы, денег не берут? а) за лечение; б) за спрос; в) за обучение; г) за рекламу?</vt:lpstr>
      <vt:lpstr>Что известная пословица предлагает взамен сто рублей: а) сто долларов? б) сто евро? в) сто друзей; г) сто лет одиночества?</vt:lpstr>
      <vt:lpstr>Что говорят о больших деньгах: а)куры не клюют; б) мышки не грызут; в) волки не дерут; г) глаза не смотрят?</vt:lpstr>
      <vt:lpstr>Какие деньги родители выделяют своим детям: а) домашние; б) ручные; в)карманные; г) декоративные? </vt:lpstr>
      <vt:lpstr>На что обычно откладывают деньги предусмотрительные граждане: а) на черный день; б) на полярную ночь; в) на новый год; г) на золотой век?</vt:lpstr>
      <vt:lpstr>В какой сказке Андерсена собаки охраняли три сундука с деньгами?</vt:lpstr>
      <vt:lpstr>Как назывались лунные деньги в книге Николая Носова «Незнайка на Луне»: а) фертинги и сантики; б) фантики и бантики; в) фунтинги и стелинги; г) фитинги и сатиминги?</vt:lpstr>
      <vt:lpstr>Какой товар приобрела на базаре Муха-цокотуха за найденную денежку?</vt:lpstr>
      <vt:lpstr>Кто посоветовал Буратино закопать свои деньги на Поле Чудес: а) Базилио и Алиса; б) Пьеро и Мальвина; в) Карабас-Барабас; г) директор банка?</vt:lpstr>
      <vt:lpstr>IV тур</vt:lpstr>
      <vt:lpstr>Какая спортивная игра является самой популярной в мире?</vt:lpstr>
      <vt:lpstr>Чем мяч похож на гвоздь?</vt:lpstr>
      <vt:lpstr>Как называют и гимнастический снаряд, и верхнюю часть футбольных ворот?</vt:lpstr>
      <vt:lpstr>Продолжите футбольную поговорку: « Матч состоится</vt:lpstr>
      <vt:lpstr>Как называется итог игры, в которой нет победителя?</vt:lpstr>
      <vt:lpstr>Сколько очков получает футбольная команда, проигравшая в матче?</vt:lpstr>
      <vt:lpstr>Как называется специальное место, где во время матча находятся резервные футболисты?</vt:lpstr>
      <vt:lpstr>Как называется парфюмерия из плохого судьи?</vt:lpstr>
      <vt:lpstr>Как называется обувь футболиста: а)чешки; б) футболки; в) бутсы; шиповки</vt:lpstr>
      <vt:lpstr>Что получит футболист, затеявший драку на футбольном поле: а) устное предупреждение б) желтую карточку; в) красную карточку; г) приз от Федерации бокса? </vt:lpstr>
      <vt:lpstr>Какого игра нет в футбольной команде: а) защитника; б) полузащитника; в) нападающего; г) полунападающего?</vt:lpstr>
      <vt:lpstr>Что назначает судья проштрафившейся команде футболистов: а) штрафное очко; б) штрафной удар; в) штрафные санкции; г) штрафную конфетку?</vt:lpstr>
      <vt:lpstr>V тур</vt:lpstr>
      <vt:lpstr>Какой океан самый холодный?</vt:lpstr>
      <vt:lpstr>Как называется судно, прокладывающее путь другим судам в замерзающих водоемах?</vt:lpstr>
      <vt:lpstr>Какой вид атмосферных осадков характерен для русской зимы?</vt:lpstr>
      <vt:lpstr>Сколько лучиков у снежинки?</vt:lpstr>
      <vt:lpstr>Как называется любимая зимняя народная скульптура из снега?</vt:lpstr>
      <vt:lpstr>Какая красавица раз в году наряжается?</vt:lpstr>
      <vt:lpstr>Назовите зимние месяцы по порядку</vt:lpstr>
      <vt:lpstr>Что общего у мальчишки -драчунишки и сосны?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ne</dc:title>
  <dc:creator>привет</dc:creator>
  <cp:lastModifiedBy>Николай</cp:lastModifiedBy>
  <cp:revision>39</cp:revision>
  <dcterms:created xsi:type="dcterms:W3CDTF">2017-07-26T13:44:23Z</dcterms:created>
  <dcterms:modified xsi:type="dcterms:W3CDTF">2018-04-13T02:02:25Z</dcterms:modified>
</cp:coreProperties>
</file>