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A2B8B3-0604-4701-80F3-B486CC69D769}" type="datetimeFigureOut">
              <a:rPr lang="ru-RU" smtClean="0"/>
              <a:t>18.10.2018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C83E513-E9CB-4FE3-B15E-D8DCB2C13D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9"/>
            <a:ext cx="6877316" cy="936104"/>
          </a:xfrm>
        </p:spPr>
        <p:txBody>
          <a:bodyPr/>
          <a:lstStyle/>
          <a:p>
            <a:pPr marL="18288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ДС «Голубые дорожки»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г.Волгодонска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44825"/>
            <a:ext cx="8748465" cy="4089840"/>
          </a:xfrm>
        </p:spPr>
        <p:txBody>
          <a:bodyPr>
            <a:norm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Презентация на тему:</a:t>
            </a:r>
          </a:p>
          <a:p>
            <a:pPr algn="ctr"/>
            <a:r>
              <a:rPr lang="ru-RU" dirty="0" smtClean="0"/>
              <a:t> «Кто такие рыбы?»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                                                   Выполнили воспитатели:</a:t>
            </a:r>
          </a:p>
          <a:p>
            <a:pPr algn="ctr"/>
            <a:r>
              <a:rPr lang="ru-RU" dirty="0" smtClean="0"/>
              <a:t>                                                                       </a:t>
            </a:r>
            <a:r>
              <a:rPr lang="ru-RU" dirty="0" err="1" smtClean="0"/>
              <a:t>Савлюк</a:t>
            </a:r>
            <a:r>
              <a:rPr lang="ru-RU" dirty="0" smtClean="0"/>
              <a:t> А.Э.</a:t>
            </a:r>
          </a:p>
          <a:p>
            <a:pPr algn="ctr"/>
            <a:r>
              <a:rPr lang="ru-RU" smtClean="0"/>
              <a:t>                                                                          Король </a:t>
            </a:r>
            <a:r>
              <a:rPr lang="ru-RU" dirty="0" smtClean="0"/>
              <a:t>О.Ю.</a:t>
            </a:r>
            <a:endParaRPr lang="ru-RU" dirty="0"/>
          </a:p>
        </p:txBody>
      </p:sp>
      <p:pic>
        <p:nvPicPr>
          <p:cNvPr id="4" name="Picture 2" descr="C:\Users\Пользователь\Desktop\Поймай%20рыбку%2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376772"/>
            <a:ext cx="2808312" cy="23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ользователь\Desktop\Поймай%20рыбку%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25868"/>
            <a:ext cx="4896544" cy="334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790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143290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6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556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ользователь\Desktop\Поймай%20рыбку%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624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3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Пользователь\Desktop\img16ьтю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80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03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43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ользователь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60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103988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96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0_114108_2d1e0358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63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</TotalTime>
  <Words>22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  МБДОУ ДС «Голубые дорожки» г.Волгодонска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4</cp:revision>
  <dcterms:created xsi:type="dcterms:W3CDTF">2018-10-01T20:39:50Z</dcterms:created>
  <dcterms:modified xsi:type="dcterms:W3CDTF">2018-10-18T18:25:32Z</dcterms:modified>
</cp:coreProperties>
</file>