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Default Extension="vml" ContentType="application/vnd.openxmlformats-officedocument.vmlDrawing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Default Extension="sldx" ContentType="application/vnd.openxmlformats-officedocument.presentationml.slide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image" Target="../media/image4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49220F-184D-4212-962E-B9628FCD761A}" type="doc">
      <dgm:prSet loTypeId="urn:microsoft.com/office/officeart/2005/8/layout/vProcess5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8BDE5D7D-531E-4B68-BC42-019690267E8E}">
      <dgm:prSet phldrT="[Текст]" custT="1"/>
      <dgm:spPr/>
      <dgm:t>
        <a:bodyPr/>
        <a:lstStyle/>
        <a:p>
          <a:r>
            <a:rPr lang="ru-RU" sz="2000" dirty="0" smtClean="0"/>
            <a:t>Федеральный закон «Об образовании в РФ» от 29.12.2012г . №273-Ф3</a:t>
          </a:r>
          <a:endParaRPr lang="ru-RU" sz="2000" dirty="0"/>
        </a:p>
      </dgm:t>
    </dgm:pt>
    <dgm:pt modelId="{CBBF5D0D-F428-48F4-8979-8BC66564CAEE}" type="parTrans" cxnId="{CDA36E8B-42EB-431A-B74C-851179B30682}">
      <dgm:prSet/>
      <dgm:spPr/>
      <dgm:t>
        <a:bodyPr/>
        <a:lstStyle/>
        <a:p>
          <a:endParaRPr lang="ru-RU"/>
        </a:p>
      </dgm:t>
    </dgm:pt>
    <dgm:pt modelId="{FE7FAD8A-783B-46CF-BA71-B57A4E580182}" type="sibTrans" cxnId="{CDA36E8B-42EB-431A-B74C-851179B30682}">
      <dgm:prSet/>
      <dgm:spPr>
        <a:ln>
          <a:solidFill>
            <a:srgbClr val="002060">
              <a:alpha val="90000"/>
            </a:srgbClr>
          </a:solidFill>
        </a:ln>
      </dgm:spPr>
      <dgm:t>
        <a:bodyPr/>
        <a:lstStyle/>
        <a:p>
          <a:endParaRPr lang="ru-RU"/>
        </a:p>
      </dgm:t>
    </dgm:pt>
    <dgm:pt modelId="{9F9BEBC6-E0CD-4AA3-AD4D-078A0D25370A}">
      <dgm:prSet phldrT="[Текст]" custT="1"/>
      <dgm:spPr/>
      <dgm:t>
        <a:bodyPr/>
        <a:lstStyle/>
        <a:p>
          <a:r>
            <a:rPr lang="ru-RU" sz="2000" dirty="0" smtClean="0"/>
            <a:t>Федеральный государственный образовательный стандарт дошкольного образования» от 17.10.2013г.-1155</a:t>
          </a:r>
          <a:endParaRPr lang="ru-RU" sz="2000" dirty="0"/>
        </a:p>
      </dgm:t>
    </dgm:pt>
    <dgm:pt modelId="{FBB53685-AC0F-4F54-980A-33D30B697104}" type="parTrans" cxnId="{EF4986A8-1D40-4CB3-BE1B-61EAEF39BC61}">
      <dgm:prSet/>
      <dgm:spPr/>
      <dgm:t>
        <a:bodyPr/>
        <a:lstStyle/>
        <a:p>
          <a:endParaRPr lang="ru-RU"/>
        </a:p>
      </dgm:t>
    </dgm:pt>
    <dgm:pt modelId="{C98561D7-4894-4DE8-B9C3-72D37FEAE184}" type="sibTrans" cxnId="{EF4986A8-1D40-4CB3-BE1B-61EAEF39BC61}">
      <dgm:prSet/>
      <dgm:spPr>
        <a:ln>
          <a:solidFill>
            <a:srgbClr val="002060">
              <a:alpha val="90000"/>
            </a:srgbClr>
          </a:solidFill>
        </a:ln>
      </dgm:spPr>
      <dgm:t>
        <a:bodyPr/>
        <a:lstStyle/>
        <a:p>
          <a:endParaRPr lang="ru-RU"/>
        </a:p>
      </dgm:t>
    </dgm:pt>
    <dgm:pt modelId="{3CFF7DF2-196A-4292-AC88-27BE2E899838}">
      <dgm:prSet phldrT="[Текст]" custT="1"/>
      <dgm:spPr/>
      <dgm:t>
        <a:bodyPr/>
        <a:lstStyle/>
        <a:p>
          <a:r>
            <a:rPr lang="ru-RU" sz="1600" dirty="0" smtClean="0"/>
            <a:t>Инструктивно методическое письмо «О гигиенических требованиях и максимальной нагрузке на детей дошкольного возраста в организационных формах обучения» Минобразования России от 14.03.2000г. №6523-16</a:t>
          </a:r>
          <a:endParaRPr lang="ru-RU" sz="1600" dirty="0"/>
        </a:p>
      </dgm:t>
    </dgm:pt>
    <dgm:pt modelId="{25F52B64-678D-4A84-BC49-BFA74601FA89}" type="parTrans" cxnId="{EDC9C6D5-30D9-4FB5-8DE4-0DDFA32A0A99}">
      <dgm:prSet/>
      <dgm:spPr/>
      <dgm:t>
        <a:bodyPr/>
        <a:lstStyle/>
        <a:p>
          <a:endParaRPr lang="ru-RU"/>
        </a:p>
      </dgm:t>
    </dgm:pt>
    <dgm:pt modelId="{688FE60B-F2DB-49DD-AB93-03A406A50975}" type="sibTrans" cxnId="{EDC9C6D5-30D9-4FB5-8DE4-0DDFA32A0A99}">
      <dgm:prSet/>
      <dgm:spPr>
        <a:ln>
          <a:solidFill>
            <a:srgbClr val="002060">
              <a:alpha val="90000"/>
            </a:srgbClr>
          </a:solidFill>
        </a:ln>
      </dgm:spPr>
      <dgm:t>
        <a:bodyPr/>
        <a:lstStyle/>
        <a:p>
          <a:endParaRPr lang="ru-RU"/>
        </a:p>
      </dgm:t>
    </dgm:pt>
    <dgm:pt modelId="{D1CEEE99-BD5E-4FBE-9F7F-4A176F18C2AA}">
      <dgm:prSet/>
      <dgm:spPr/>
      <dgm:t>
        <a:bodyPr/>
        <a:lstStyle/>
        <a:p>
          <a:r>
            <a:rPr lang="ru-RU" dirty="0" smtClean="0"/>
            <a:t>Профессиональный стандарт «Педагог(педагогическая деятельность в дошкольном, начальном, общем, основном общем, среднем общем образовании» от 18.10 2013г</a:t>
          </a:r>
          <a:endParaRPr lang="ru-RU" dirty="0"/>
        </a:p>
      </dgm:t>
    </dgm:pt>
    <dgm:pt modelId="{2AC3B1FC-39F9-4827-9678-C3A88817BE75}" type="parTrans" cxnId="{63FFA9B6-C5EE-4CE1-B2EB-1090D8140F57}">
      <dgm:prSet/>
      <dgm:spPr/>
      <dgm:t>
        <a:bodyPr/>
        <a:lstStyle/>
        <a:p>
          <a:endParaRPr lang="ru-RU"/>
        </a:p>
      </dgm:t>
    </dgm:pt>
    <dgm:pt modelId="{27D1C134-FDA1-4CFC-86D9-980A105C0B47}" type="sibTrans" cxnId="{63FFA9B6-C5EE-4CE1-B2EB-1090D8140F57}">
      <dgm:prSet/>
      <dgm:spPr/>
      <dgm:t>
        <a:bodyPr/>
        <a:lstStyle/>
        <a:p>
          <a:endParaRPr lang="ru-RU"/>
        </a:p>
      </dgm:t>
    </dgm:pt>
    <dgm:pt modelId="{F2BFB7F8-FFF5-4041-B1E8-596D340127A1}" type="pres">
      <dgm:prSet presAssocID="{3849220F-184D-4212-962E-B9628FCD761A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B68955B-A092-45FB-B23F-D34FA0E0462E}" type="pres">
      <dgm:prSet presAssocID="{3849220F-184D-4212-962E-B9628FCD761A}" presName="dummyMaxCanvas" presStyleCnt="0">
        <dgm:presLayoutVars/>
      </dgm:prSet>
      <dgm:spPr/>
    </dgm:pt>
    <dgm:pt modelId="{9B99F870-1ECD-4D7D-800C-1E60BBBE0CA8}" type="pres">
      <dgm:prSet presAssocID="{3849220F-184D-4212-962E-B9628FCD761A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EBC992-084F-4643-B17B-45E146FB33B8}" type="pres">
      <dgm:prSet presAssocID="{3849220F-184D-4212-962E-B9628FCD761A}" presName="FourNodes_2" presStyleLbl="node1" presStyleIdx="1" presStyleCnt="4" custLinFactNeighborX="-632" custLinFactNeighborY="-73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54A2CB-743A-44A2-96C6-8F7137BAC9CC}" type="pres">
      <dgm:prSet presAssocID="{3849220F-184D-4212-962E-B9628FCD761A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91F066-52FC-46A9-8FAE-F40E074D971B}" type="pres">
      <dgm:prSet presAssocID="{3849220F-184D-4212-962E-B9628FCD761A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8EC447-0CA1-4E18-A5C0-6F676E7DD820}" type="pres">
      <dgm:prSet presAssocID="{3849220F-184D-4212-962E-B9628FCD761A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1B57D1-6910-45A9-8F72-5C9751392B9C}" type="pres">
      <dgm:prSet presAssocID="{3849220F-184D-4212-962E-B9628FCD761A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2FFA40-BFB2-44A7-BCDB-F51F0050F663}" type="pres">
      <dgm:prSet presAssocID="{3849220F-184D-4212-962E-B9628FCD761A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8AFC67-9273-4EBB-A40F-F96CDF0B5929}" type="pres">
      <dgm:prSet presAssocID="{3849220F-184D-4212-962E-B9628FCD761A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36C8CE-2E51-4CFC-A209-9532DF4B5E18}" type="pres">
      <dgm:prSet presAssocID="{3849220F-184D-4212-962E-B9628FCD761A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A5DA4D-7A72-4C91-A8AB-75E03AB2FF1F}" type="pres">
      <dgm:prSet presAssocID="{3849220F-184D-4212-962E-B9628FCD761A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15A004-849A-44D5-AB36-B2BC5A0BBE4C}" type="pres">
      <dgm:prSet presAssocID="{3849220F-184D-4212-962E-B9628FCD761A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F544C29-BBDC-4B6B-8C80-A92F658D82AB}" type="presOf" srcId="{3849220F-184D-4212-962E-B9628FCD761A}" destId="{F2BFB7F8-FFF5-4041-B1E8-596D340127A1}" srcOrd="0" destOrd="0" presId="urn:microsoft.com/office/officeart/2005/8/layout/vProcess5"/>
    <dgm:cxn modelId="{C48A7042-A7A2-48A8-8409-D3A47D1F68EC}" type="presOf" srcId="{D1CEEE99-BD5E-4FBE-9F7F-4A176F18C2AA}" destId="{8291F066-52FC-46A9-8FAE-F40E074D971B}" srcOrd="0" destOrd="0" presId="urn:microsoft.com/office/officeart/2005/8/layout/vProcess5"/>
    <dgm:cxn modelId="{FB2D9835-FF5C-4F74-AB9F-7627223B4C7F}" type="presOf" srcId="{3CFF7DF2-196A-4292-AC88-27BE2E899838}" destId="{5CA5DA4D-7A72-4C91-A8AB-75E03AB2FF1F}" srcOrd="1" destOrd="0" presId="urn:microsoft.com/office/officeart/2005/8/layout/vProcess5"/>
    <dgm:cxn modelId="{EF4986A8-1D40-4CB3-BE1B-61EAEF39BC61}" srcId="{3849220F-184D-4212-962E-B9628FCD761A}" destId="{9F9BEBC6-E0CD-4AA3-AD4D-078A0D25370A}" srcOrd="1" destOrd="0" parTransId="{FBB53685-AC0F-4F54-980A-33D30B697104}" sibTransId="{C98561D7-4894-4DE8-B9C3-72D37FEAE184}"/>
    <dgm:cxn modelId="{67E41B0E-D23F-42F1-825D-A754FBAD0DFD}" type="presOf" srcId="{D1CEEE99-BD5E-4FBE-9F7F-4A176F18C2AA}" destId="{7315A004-849A-44D5-AB36-B2BC5A0BBE4C}" srcOrd="1" destOrd="0" presId="urn:microsoft.com/office/officeart/2005/8/layout/vProcess5"/>
    <dgm:cxn modelId="{EDC9C6D5-30D9-4FB5-8DE4-0DDFA32A0A99}" srcId="{3849220F-184D-4212-962E-B9628FCD761A}" destId="{3CFF7DF2-196A-4292-AC88-27BE2E899838}" srcOrd="2" destOrd="0" parTransId="{25F52B64-678D-4A84-BC49-BFA74601FA89}" sibTransId="{688FE60B-F2DB-49DD-AB93-03A406A50975}"/>
    <dgm:cxn modelId="{63FFA9B6-C5EE-4CE1-B2EB-1090D8140F57}" srcId="{3849220F-184D-4212-962E-B9628FCD761A}" destId="{D1CEEE99-BD5E-4FBE-9F7F-4A176F18C2AA}" srcOrd="3" destOrd="0" parTransId="{2AC3B1FC-39F9-4827-9678-C3A88817BE75}" sibTransId="{27D1C134-FDA1-4CFC-86D9-980A105C0B47}"/>
    <dgm:cxn modelId="{3153855D-DD8B-4DD5-88BC-234416D1E8EC}" type="presOf" srcId="{688FE60B-F2DB-49DD-AB93-03A406A50975}" destId="{BD2FFA40-BFB2-44A7-BCDB-F51F0050F663}" srcOrd="0" destOrd="0" presId="urn:microsoft.com/office/officeart/2005/8/layout/vProcess5"/>
    <dgm:cxn modelId="{033CB122-B32D-44F9-A280-11AE6BA8B02C}" type="presOf" srcId="{9F9BEBC6-E0CD-4AA3-AD4D-078A0D25370A}" destId="{F6EBC992-084F-4643-B17B-45E146FB33B8}" srcOrd="0" destOrd="0" presId="urn:microsoft.com/office/officeart/2005/8/layout/vProcess5"/>
    <dgm:cxn modelId="{76562800-0C1C-4734-A12E-D8379CF98545}" type="presOf" srcId="{8BDE5D7D-531E-4B68-BC42-019690267E8E}" destId="{9B99F870-1ECD-4D7D-800C-1E60BBBE0CA8}" srcOrd="0" destOrd="0" presId="urn:microsoft.com/office/officeart/2005/8/layout/vProcess5"/>
    <dgm:cxn modelId="{71BCE957-B7FE-4029-AA2F-07E965042165}" type="presOf" srcId="{9F9BEBC6-E0CD-4AA3-AD4D-078A0D25370A}" destId="{1C36C8CE-2E51-4CFC-A209-9532DF4B5E18}" srcOrd="1" destOrd="0" presId="urn:microsoft.com/office/officeart/2005/8/layout/vProcess5"/>
    <dgm:cxn modelId="{9C8371EE-4C04-4D7A-8709-ADCD16972ECC}" type="presOf" srcId="{3CFF7DF2-196A-4292-AC88-27BE2E899838}" destId="{7154A2CB-743A-44A2-96C6-8F7137BAC9CC}" srcOrd="0" destOrd="0" presId="urn:microsoft.com/office/officeart/2005/8/layout/vProcess5"/>
    <dgm:cxn modelId="{CDA36E8B-42EB-431A-B74C-851179B30682}" srcId="{3849220F-184D-4212-962E-B9628FCD761A}" destId="{8BDE5D7D-531E-4B68-BC42-019690267E8E}" srcOrd="0" destOrd="0" parTransId="{CBBF5D0D-F428-48F4-8979-8BC66564CAEE}" sibTransId="{FE7FAD8A-783B-46CF-BA71-B57A4E580182}"/>
    <dgm:cxn modelId="{539263D4-7242-487C-921A-D345603F8078}" type="presOf" srcId="{8BDE5D7D-531E-4B68-BC42-019690267E8E}" destId="{BA8AFC67-9273-4EBB-A40F-F96CDF0B5929}" srcOrd="1" destOrd="0" presId="urn:microsoft.com/office/officeart/2005/8/layout/vProcess5"/>
    <dgm:cxn modelId="{82C996B0-2AB3-4C75-85E7-65B6013995EF}" type="presOf" srcId="{FE7FAD8A-783B-46CF-BA71-B57A4E580182}" destId="{0A8EC447-0CA1-4E18-A5C0-6F676E7DD820}" srcOrd="0" destOrd="0" presId="urn:microsoft.com/office/officeart/2005/8/layout/vProcess5"/>
    <dgm:cxn modelId="{99230CA0-EC94-4D33-92AE-B2B595A65A23}" type="presOf" srcId="{C98561D7-4894-4DE8-B9C3-72D37FEAE184}" destId="{641B57D1-6910-45A9-8F72-5C9751392B9C}" srcOrd="0" destOrd="0" presId="urn:microsoft.com/office/officeart/2005/8/layout/vProcess5"/>
    <dgm:cxn modelId="{E50CF1F4-F609-40E0-9385-55DE0ED63518}" type="presParOf" srcId="{F2BFB7F8-FFF5-4041-B1E8-596D340127A1}" destId="{3B68955B-A092-45FB-B23F-D34FA0E0462E}" srcOrd="0" destOrd="0" presId="urn:microsoft.com/office/officeart/2005/8/layout/vProcess5"/>
    <dgm:cxn modelId="{AF66B0C3-BD9C-4CF0-B9D3-E2C77283D4BE}" type="presParOf" srcId="{F2BFB7F8-FFF5-4041-B1E8-596D340127A1}" destId="{9B99F870-1ECD-4D7D-800C-1E60BBBE0CA8}" srcOrd="1" destOrd="0" presId="urn:microsoft.com/office/officeart/2005/8/layout/vProcess5"/>
    <dgm:cxn modelId="{862B300A-33DA-4E2C-9B28-2254F80E33E2}" type="presParOf" srcId="{F2BFB7F8-FFF5-4041-B1E8-596D340127A1}" destId="{F6EBC992-084F-4643-B17B-45E146FB33B8}" srcOrd="2" destOrd="0" presId="urn:microsoft.com/office/officeart/2005/8/layout/vProcess5"/>
    <dgm:cxn modelId="{76C1E8B0-AB1F-443E-B1CE-14184E406157}" type="presParOf" srcId="{F2BFB7F8-FFF5-4041-B1E8-596D340127A1}" destId="{7154A2CB-743A-44A2-96C6-8F7137BAC9CC}" srcOrd="3" destOrd="0" presId="urn:microsoft.com/office/officeart/2005/8/layout/vProcess5"/>
    <dgm:cxn modelId="{97B76B55-F622-4396-A90C-F53025AE24D8}" type="presParOf" srcId="{F2BFB7F8-FFF5-4041-B1E8-596D340127A1}" destId="{8291F066-52FC-46A9-8FAE-F40E074D971B}" srcOrd="4" destOrd="0" presId="urn:microsoft.com/office/officeart/2005/8/layout/vProcess5"/>
    <dgm:cxn modelId="{42761EBA-8696-4ECB-B233-5D3A5AD91DC3}" type="presParOf" srcId="{F2BFB7F8-FFF5-4041-B1E8-596D340127A1}" destId="{0A8EC447-0CA1-4E18-A5C0-6F676E7DD820}" srcOrd="5" destOrd="0" presId="urn:microsoft.com/office/officeart/2005/8/layout/vProcess5"/>
    <dgm:cxn modelId="{AFFF6CDF-4326-460D-BEEB-BD22BD3F078C}" type="presParOf" srcId="{F2BFB7F8-FFF5-4041-B1E8-596D340127A1}" destId="{641B57D1-6910-45A9-8F72-5C9751392B9C}" srcOrd="6" destOrd="0" presId="urn:microsoft.com/office/officeart/2005/8/layout/vProcess5"/>
    <dgm:cxn modelId="{92219E92-46FB-41EC-BF54-9EAFAE33C0EE}" type="presParOf" srcId="{F2BFB7F8-FFF5-4041-B1E8-596D340127A1}" destId="{BD2FFA40-BFB2-44A7-BCDB-F51F0050F663}" srcOrd="7" destOrd="0" presId="urn:microsoft.com/office/officeart/2005/8/layout/vProcess5"/>
    <dgm:cxn modelId="{D04E7D64-09D9-49A1-971F-09B067F2C990}" type="presParOf" srcId="{F2BFB7F8-FFF5-4041-B1E8-596D340127A1}" destId="{BA8AFC67-9273-4EBB-A40F-F96CDF0B5929}" srcOrd="8" destOrd="0" presId="urn:microsoft.com/office/officeart/2005/8/layout/vProcess5"/>
    <dgm:cxn modelId="{3C2F6104-846E-48AF-A251-02969833B947}" type="presParOf" srcId="{F2BFB7F8-FFF5-4041-B1E8-596D340127A1}" destId="{1C36C8CE-2E51-4CFC-A209-9532DF4B5E18}" srcOrd="9" destOrd="0" presId="urn:microsoft.com/office/officeart/2005/8/layout/vProcess5"/>
    <dgm:cxn modelId="{27ADE696-ADF3-4E5E-B5DE-25C0AF5CFE53}" type="presParOf" srcId="{F2BFB7F8-FFF5-4041-B1E8-596D340127A1}" destId="{5CA5DA4D-7A72-4C91-A8AB-75E03AB2FF1F}" srcOrd="10" destOrd="0" presId="urn:microsoft.com/office/officeart/2005/8/layout/vProcess5"/>
    <dgm:cxn modelId="{9298B930-490C-499D-A851-AD7900CA0417}" type="presParOf" srcId="{F2BFB7F8-FFF5-4041-B1E8-596D340127A1}" destId="{7315A004-849A-44D5-AB36-B2BC5A0BBE4C}" srcOrd="11" destOrd="0" presId="urn:microsoft.com/office/officeart/2005/8/layout/vProcess5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82BEC50-97D6-47EE-AF7A-7C696F57FF84}" type="doc">
      <dgm:prSet loTypeId="urn:microsoft.com/office/officeart/2005/8/layout/cycle3" loCatId="cycle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8D4AC6D5-2EE9-480C-8F85-FD47618FD7B0}">
      <dgm:prSet phldrT="[Текст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ru-RU" sz="2400" smtClean="0"/>
            <a:t>компьютер</a:t>
          </a:r>
          <a:endParaRPr lang="ru-RU" sz="2400" dirty="0"/>
        </a:p>
      </dgm:t>
    </dgm:pt>
    <dgm:pt modelId="{BAAD41FA-BCFB-4D8F-A016-C07168850D5C}" type="parTrans" cxnId="{6FF6A41C-B756-49BE-AE70-ABA829D1132D}">
      <dgm:prSet/>
      <dgm:spPr/>
      <dgm:t>
        <a:bodyPr/>
        <a:lstStyle/>
        <a:p>
          <a:endParaRPr lang="ru-RU"/>
        </a:p>
      </dgm:t>
    </dgm:pt>
    <dgm:pt modelId="{8ED81877-F29A-4DC6-AF64-60549C999DDF}" type="sibTrans" cxnId="{6FF6A41C-B756-49BE-AE70-ABA829D1132D}">
      <dgm:prSet/>
      <dgm:spPr/>
      <dgm:t>
        <a:bodyPr/>
        <a:lstStyle/>
        <a:p>
          <a:endParaRPr lang="ru-RU"/>
        </a:p>
      </dgm:t>
    </dgm:pt>
    <dgm:pt modelId="{F1E17A37-F884-4646-9348-A232D53B2E3C}">
      <dgm:prSet phldrT="[Текст]" custT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r>
            <a:rPr lang="ru-RU" sz="2400" smtClean="0"/>
            <a:t>интернет</a:t>
          </a:r>
          <a:endParaRPr lang="ru-RU" sz="2400" dirty="0"/>
        </a:p>
      </dgm:t>
    </dgm:pt>
    <dgm:pt modelId="{57BD8CB7-DC71-4857-ACBC-B76BEB61D216}" type="parTrans" cxnId="{12528330-46A3-4F6E-8BCE-76AE59D154CD}">
      <dgm:prSet/>
      <dgm:spPr/>
      <dgm:t>
        <a:bodyPr/>
        <a:lstStyle/>
        <a:p>
          <a:endParaRPr lang="ru-RU"/>
        </a:p>
      </dgm:t>
    </dgm:pt>
    <dgm:pt modelId="{AEF0F797-6C58-410F-8C0C-5D04D7476FE8}" type="sibTrans" cxnId="{12528330-46A3-4F6E-8BCE-76AE59D154CD}">
      <dgm:prSet/>
      <dgm:spPr/>
      <dgm:t>
        <a:bodyPr/>
        <a:lstStyle/>
        <a:p>
          <a:endParaRPr lang="ru-RU"/>
        </a:p>
      </dgm:t>
    </dgm:pt>
    <dgm:pt modelId="{9313AE7E-692B-484C-9A1D-06A908C74C5F}">
      <dgm:prSet phldrT="[Текст]" custT="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r>
            <a:rPr lang="ru-RU" sz="2400" smtClean="0"/>
            <a:t>Сенсорная доска. проектор</a:t>
          </a:r>
          <a:endParaRPr lang="ru-RU" sz="2400" dirty="0"/>
        </a:p>
      </dgm:t>
    </dgm:pt>
    <dgm:pt modelId="{55BB6666-A2B5-41E4-B61A-CDA57B6E1892}" type="parTrans" cxnId="{778D152E-EEB8-4FFF-B2BE-4AC29F7EF803}">
      <dgm:prSet/>
      <dgm:spPr/>
      <dgm:t>
        <a:bodyPr/>
        <a:lstStyle/>
        <a:p>
          <a:endParaRPr lang="ru-RU"/>
        </a:p>
      </dgm:t>
    </dgm:pt>
    <dgm:pt modelId="{5FF22081-5234-4931-B2F8-1544F1001002}" type="sibTrans" cxnId="{778D152E-EEB8-4FFF-B2BE-4AC29F7EF803}">
      <dgm:prSet/>
      <dgm:spPr/>
      <dgm:t>
        <a:bodyPr/>
        <a:lstStyle/>
        <a:p>
          <a:endParaRPr lang="ru-RU"/>
        </a:p>
      </dgm:t>
    </dgm:pt>
    <dgm:pt modelId="{3F4770F0-DBF8-4451-85E0-056696F65D75}">
      <dgm:prSet phldrT="[Текст]" custT="1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r>
            <a:rPr lang="ru-RU" sz="2400" smtClean="0"/>
            <a:t>телевизор</a:t>
          </a:r>
          <a:endParaRPr lang="ru-RU" sz="2400" dirty="0"/>
        </a:p>
      </dgm:t>
    </dgm:pt>
    <dgm:pt modelId="{151BACDC-6CB1-4365-9081-6371B795E5B1}" type="parTrans" cxnId="{4ABC4EFA-252D-4E1F-AFF4-B12A12A9D5C3}">
      <dgm:prSet/>
      <dgm:spPr/>
      <dgm:t>
        <a:bodyPr/>
        <a:lstStyle/>
        <a:p>
          <a:endParaRPr lang="ru-RU"/>
        </a:p>
      </dgm:t>
    </dgm:pt>
    <dgm:pt modelId="{89F1F802-EB02-4C6D-A63A-B4C0B3EA890A}" type="sibTrans" cxnId="{4ABC4EFA-252D-4E1F-AFF4-B12A12A9D5C3}">
      <dgm:prSet/>
      <dgm:spPr/>
      <dgm:t>
        <a:bodyPr/>
        <a:lstStyle/>
        <a:p>
          <a:endParaRPr lang="ru-RU"/>
        </a:p>
      </dgm:t>
    </dgm:pt>
    <dgm:pt modelId="{5D553CBC-DAC0-4D7D-924D-17F80C0227DD}">
      <dgm:prSet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63D728D3-A6A0-48D3-ADC6-C0A148FB9CDF}" type="parTrans" cxnId="{1726125B-3D66-4409-AF18-44E4FB3D6F7A}">
      <dgm:prSet/>
      <dgm:spPr/>
      <dgm:t>
        <a:bodyPr/>
        <a:lstStyle/>
        <a:p>
          <a:endParaRPr lang="ru-RU"/>
        </a:p>
      </dgm:t>
    </dgm:pt>
    <dgm:pt modelId="{F57DDE9B-F185-4E03-8B1A-9A1AD15F4F40}" type="sibTrans" cxnId="{1726125B-3D66-4409-AF18-44E4FB3D6F7A}">
      <dgm:prSet/>
      <dgm:spPr/>
      <dgm:t>
        <a:bodyPr/>
        <a:lstStyle/>
        <a:p>
          <a:endParaRPr lang="ru-RU"/>
        </a:p>
      </dgm:t>
    </dgm:pt>
    <dgm:pt modelId="{DAA9C5E3-30B0-44F5-B2BA-2D8FAC719CDD}" type="pres">
      <dgm:prSet presAssocID="{B82BEC50-97D6-47EE-AF7A-7C696F57FF84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401C683-D885-492A-A3A4-37AA2E643E96}" type="pres">
      <dgm:prSet presAssocID="{B82BEC50-97D6-47EE-AF7A-7C696F57FF84}" presName="cycle" presStyleCnt="0"/>
      <dgm:spPr/>
      <dgm:t>
        <a:bodyPr/>
        <a:lstStyle/>
        <a:p>
          <a:endParaRPr lang="ru-RU"/>
        </a:p>
      </dgm:t>
    </dgm:pt>
    <dgm:pt modelId="{94AF4E2B-96E1-4BF3-8DCD-5FD851280DA4}" type="pres">
      <dgm:prSet presAssocID="{8D4AC6D5-2EE9-480C-8F85-FD47618FD7B0}" presName="nodeFirs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D98A84-0545-408B-811C-CDCD117BAD70}" type="pres">
      <dgm:prSet presAssocID="{8ED81877-F29A-4DC6-AF64-60549C999DDF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88FB98A6-2380-4A1E-BFF5-41DBCC013885}" type="pres">
      <dgm:prSet presAssocID="{5D553CBC-DAC0-4D7D-924D-17F80C0227DD}" presName="nodeFollowingNodes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0B2681-FCAB-4912-A294-DC0911019C92}" type="pres">
      <dgm:prSet presAssocID="{F1E17A37-F884-4646-9348-A232D53B2E3C}" presName="nodeFollowingNodes" presStyleLbl="node1" presStyleIdx="2" presStyleCnt="5" custRadScaleRad="89931" custRadScaleInc="-241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0898D0-BF5A-4F39-8E2A-7E607A16D6EE}" type="pres">
      <dgm:prSet presAssocID="{9313AE7E-692B-484C-9A1D-06A908C74C5F}" presName="nodeFollowingNodes" presStyleLbl="node1" presStyleIdx="3" presStyleCnt="5" custRadScaleRad="90652" custRadScaleInc="248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2D584B-E2F6-4F0C-94A1-BAF64F0F4FF4}" type="pres">
      <dgm:prSet presAssocID="{3F4770F0-DBF8-4451-85E0-056696F65D75}" presName="nodeFollowingNodes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A7AE610-42F4-4942-A63F-AD128F843424}" type="presOf" srcId="{F1E17A37-F884-4646-9348-A232D53B2E3C}" destId="{200B2681-FCAB-4912-A294-DC0911019C92}" srcOrd="0" destOrd="0" presId="urn:microsoft.com/office/officeart/2005/8/layout/cycle3"/>
    <dgm:cxn modelId="{1726125B-3D66-4409-AF18-44E4FB3D6F7A}" srcId="{B82BEC50-97D6-47EE-AF7A-7C696F57FF84}" destId="{5D553CBC-DAC0-4D7D-924D-17F80C0227DD}" srcOrd="1" destOrd="0" parTransId="{63D728D3-A6A0-48D3-ADC6-C0A148FB9CDF}" sibTransId="{F57DDE9B-F185-4E03-8B1A-9A1AD15F4F40}"/>
    <dgm:cxn modelId="{6FF6A41C-B756-49BE-AE70-ABA829D1132D}" srcId="{B82BEC50-97D6-47EE-AF7A-7C696F57FF84}" destId="{8D4AC6D5-2EE9-480C-8F85-FD47618FD7B0}" srcOrd="0" destOrd="0" parTransId="{BAAD41FA-BCFB-4D8F-A016-C07168850D5C}" sibTransId="{8ED81877-F29A-4DC6-AF64-60549C999DDF}"/>
    <dgm:cxn modelId="{153FE8F7-9B81-4165-BB5C-9B77951FDD06}" type="presOf" srcId="{9313AE7E-692B-484C-9A1D-06A908C74C5F}" destId="{280898D0-BF5A-4F39-8E2A-7E607A16D6EE}" srcOrd="0" destOrd="0" presId="urn:microsoft.com/office/officeart/2005/8/layout/cycle3"/>
    <dgm:cxn modelId="{5CF6FF6F-D242-4792-975E-24A4CA89FBEA}" type="presOf" srcId="{8ED81877-F29A-4DC6-AF64-60549C999DDF}" destId="{9DD98A84-0545-408B-811C-CDCD117BAD70}" srcOrd="0" destOrd="0" presId="urn:microsoft.com/office/officeart/2005/8/layout/cycle3"/>
    <dgm:cxn modelId="{4137132F-4B8A-4536-9AA7-D749BD3265F9}" type="presOf" srcId="{8D4AC6D5-2EE9-480C-8F85-FD47618FD7B0}" destId="{94AF4E2B-96E1-4BF3-8DCD-5FD851280DA4}" srcOrd="0" destOrd="0" presId="urn:microsoft.com/office/officeart/2005/8/layout/cycle3"/>
    <dgm:cxn modelId="{12528330-46A3-4F6E-8BCE-76AE59D154CD}" srcId="{B82BEC50-97D6-47EE-AF7A-7C696F57FF84}" destId="{F1E17A37-F884-4646-9348-A232D53B2E3C}" srcOrd="2" destOrd="0" parTransId="{57BD8CB7-DC71-4857-ACBC-B76BEB61D216}" sibTransId="{AEF0F797-6C58-410F-8C0C-5D04D7476FE8}"/>
    <dgm:cxn modelId="{4ABC4EFA-252D-4E1F-AFF4-B12A12A9D5C3}" srcId="{B82BEC50-97D6-47EE-AF7A-7C696F57FF84}" destId="{3F4770F0-DBF8-4451-85E0-056696F65D75}" srcOrd="4" destOrd="0" parTransId="{151BACDC-6CB1-4365-9081-6371B795E5B1}" sibTransId="{89F1F802-EB02-4C6D-A63A-B4C0B3EA890A}"/>
    <dgm:cxn modelId="{94CBB3FE-3A01-49FA-8601-502617B229B6}" type="presOf" srcId="{3F4770F0-DBF8-4451-85E0-056696F65D75}" destId="{4E2D584B-E2F6-4F0C-94A1-BAF64F0F4FF4}" srcOrd="0" destOrd="0" presId="urn:microsoft.com/office/officeart/2005/8/layout/cycle3"/>
    <dgm:cxn modelId="{778D152E-EEB8-4FFF-B2BE-4AC29F7EF803}" srcId="{B82BEC50-97D6-47EE-AF7A-7C696F57FF84}" destId="{9313AE7E-692B-484C-9A1D-06A908C74C5F}" srcOrd="3" destOrd="0" parTransId="{55BB6666-A2B5-41E4-B61A-CDA57B6E1892}" sibTransId="{5FF22081-5234-4931-B2F8-1544F1001002}"/>
    <dgm:cxn modelId="{0225C227-D84E-4B20-9C23-D819C057B9F0}" type="presOf" srcId="{5D553CBC-DAC0-4D7D-924D-17F80C0227DD}" destId="{88FB98A6-2380-4A1E-BFF5-41DBCC013885}" srcOrd="0" destOrd="0" presId="urn:microsoft.com/office/officeart/2005/8/layout/cycle3"/>
    <dgm:cxn modelId="{2A65A8A4-EF95-472D-93E3-E8B5A378F4BE}" type="presOf" srcId="{B82BEC50-97D6-47EE-AF7A-7C696F57FF84}" destId="{DAA9C5E3-30B0-44F5-B2BA-2D8FAC719CDD}" srcOrd="0" destOrd="0" presId="urn:microsoft.com/office/officeart/2005/8/layout/cycle3"/>
    <dgm:cxn modelId="{9757D458-52A8-4FA3-93D2-40686D51BCC1}" type="presParOf" srcId="{DAA9C5E3-30B0-44F5-B2BA-2D8FAC719CDD}" destId="{C401C683-D885-492A-A3A4-37AA2E643E96}" srcOrd="0" destOrd="0" presId="urn:microsoft.com/office/officeart/2005/8/layout/cycle3"/>
    <dgm:cxn modelId="{58FA7758-E5B5-4531-81B7-C920B0092619}" type="presParOf" srcId="{C401C683-D885-492A-A3A4-37AA2E643E96}" destId="{94AF4E2B-96E1-4BF3-8DCD-5FD851280DA4}" srcOrd="0" destOrd="0" presId="urn:microsoft.com/office/officeart/2005/8/layout/cycle3"/>
    <dgm:cxn modelId="{4825599C-1BF4-4082-8D4F-755F2A21885A}" type="presParOf" srcId="{C401C683-D885-492A-A3A4-37AA2E643E96}" destId="{9DD98A84-0545-408B-811C-CDCD117BAD70}" srcOrd="1" destOrd="0" presId="urn:microsoft.com/office/officeart/2005/8/layout/cycle3"/>
    <dgm:cxn modelId="{225F95F1-95FE-4C38-BA22-3E6C5FC74838}" type="presParOf" srcId="{C401C683-D885-492A-A3A4-37AA2E643E96}" destId="{88FB98A6-2380-4A1E-BFF5-41DBCC013885}" srcOrd="2" destOrd="0" presId="urn:microsoft.com/office/officeart/2005/8/layout/cycle3"/>
    <dgm:cxn modelId="{A2C3367D-440B-4BC7-9276-75CFF59B925B}" type="presParOf" srcId="{C401C683-D885-492A-A3A4-37AA2E643E96}" destId="{200B2681-FCAB-4912-A294-DC0911019C92}" srcOrd="3" destOrd="0" presId="urn:microsoft.com/office/officeart/2005/8/layout/cycle3"/>
    <dgm:cxn modelId="{78C29CC2-D2AD-4473-95FC-88D4E8CED8A4}" type="presParOf" srcId="{C401C683-D885-492A-A3A4-37AA2E643E96}" destId="{280898D0-BF5A-4F39-8E2A-7E607A16D6EE}" srcOrd="4" destOrd="0" presId="urn:microsoft.com/office/officeart/2005/8/layout/cycle3"/>
    <dgm:cxn modelId="{023239FF-A089-4777-A7E6-C04A731D3348}" type="presParOf" srcId="{C401C683-D885-492A-A3A4-37AA2E643E96}" destId="{4E2D584B-E2F6-4F0C-94A1-BAF64F0F4FF4}" srcOrd="5" destOrd="0" presId="urn:microsoft.com/office/officeart/2005/8/layout/cycle3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9CD861E-AA6F-471C-93F2-00CC58375795}" type="doc">
      <dgm:prSet loTypeId="urn:microsoft.com/office/officeart/2005/8/layout/vList3" loCatId="list" qsTypeId="urn:microsoft.com/office/officeart/2005/8/quickstyle/simple1" qsCatId="simple" csTypeId="urn:microsoft.com/office/officeart/2005/8/colors/colorful3" csCatId="colorful" phldr="1"/>
      <dgm:spPr/>
    </dgm:pt>
    <dgm:pt modelId="{725C71D2-FA3C-41A8-8447-0CF9A5AC8737}">
      <dgm:prSet phldrT="[Текст]"/>
      <dgm:spPr/>
      <dgm:t>
        <a:bodyPr/>
        <a:lstStyle/>
        <a:p>
          <a:r>
            <a:rPr lang="ru-RU" dirty="0" smtClean="0"/>
            <a:t>Знать перечень основных электронных пособий (коллекции цифровых образовательных ресурсов и в интернете и т.д.)</a:t>
          </a:r>
          <a:endParaRPr lang="ru-RU" dirty="0"/>
        </a:p>
      </dgm:t>
    </dgm:pt>
    <dgm:pt modelId="{5C4F1014-1C83-4500-A080-7295BC23ADC5}" type="parTrans" cxnId="{C2635277-56B6-482D-87EF-8E6303D8CABF}">
      <dgm:prSet/>
      <dgm:spPr/>
      <dgm:t>
        <a:bodyPr/>
        <a:lstStyle/>
        <a:p>
          <a:endParaRPr lang="ru-RU"/>
        </a:p>
      </dgm:t>
    </dgm:pt>
    <dgm:pt modelId="{CACFFDF1-C102-46AF-908B-4CBE6E723C81}" type="sibTrans" cxnId="{C2635277-56B6-482D-87EF-8E6303D8CABF}">
      <dgm:prSet/>
      <dgm:spPr/>
      <dgm:t>
        <a:bodyPr/>
        <a:lstStyle/>
        <a:p>
          <a:endParaRPr lang="ru-RU"/>
        </a:p>
      </dgm:t>
    </dgm:pt>
    <dgm:pt modelId="{5B8C47EA-4734-4BDE-8074-4AC5458C9ED2}">
      <dgm:prSet phldrT="[Текст]"/>
      <dgm:spPr/>
      <dgm:t>
        <a:bodyPr/>
        <a:lstStyle/>
        <a:p>
          <a:r>
            <a:rPr lang="ru-RU" dirty="0" smtClean="0"/>
            <a:t>Уметь находить, оценивать, отбирать и демонстрировать информацию из ЦОР в соответствии с поставленными задачами</a:t>
          </a:r>
          <a:endParaRPr lang="ru-RU" dirty="0"/>
        </a:p>
      </dgm:t>
    </dgm:pt>
    <dgm:pt modelId="{2126DAAD-F96B-42C1-9D99-77A76F45C19C}" type="parTrans" cxnId="{25364C6B-52DB-47FC-AC4A-03752CFC75B0}">
      <dgm:prSet/>
      <dgm:spPr/>
      <dgm:t>
        <a:bodyPr/>
        <a:lstStyle/>
        <a:p>
          <a:endParaRPr lang="ru-RU"/>
        </a:p>
      </dgm:t>
    </dgm:pt>
    <dgm:pt modelId="{11C2B730-28BB-4FB0-9E8E-1F7761E17AE4}" type="sibTrans" cxnId="{25364C6B-52DB-47FC-AC4A-03752CFC75B0}">
      <dgm:prSet/>
      <dgm:spPr/>
      <dgm:t>
        <a:bodyPr/>
        <a:lstStyle/>
        <a:p>
          <a:endParaRPr lang="ru-RU"/>
        </a:p>
      </dgm:t>
    </dgm:pt>
    <dgm:pt modelId="{C3311179-17FE-4F0B-B367-F74A1E86E017}">
      <dgm:prSet phldrT="[Текст]"/>
      <dgm:spPr/>
      <dgm:t>
        <a:bodyPr/>
        <a:lstStyle/>
        <a:p>
          <a:r>
            <a:rPr lang="ru-RU" dirty="0" smtClean="0"/>
            <a:t>Уметь выбирать и использовать  ПО для оптимального представления различного рода материалов, необходимых для учебного процесса</a:t>
          </a:r>
          <a:endParaRPr lang="ru-RU" dirty="0"/>
        </a:p>
      </dgm:t>
    </dgm:pt>
    <dgm:pt modelId="{11127178-4044-4929-B76B-C4662B1F9F35}" type="parTrans" cxnId="{1A9133FF-3149-4226-8AEE-967168CF944E}">
      <dgm:prSet/>
      <dgm:spPr/>
      <dgm:t>
        <a:bodyPr/>
        <a:lstStyle/>
        <a:p>
          <a:endParaRPr lang="ru-RU"/>
        </a:p>
      </dgm:t>
    </dgm:pt>
    <dgm:pt modelId="{AEA09AC4-D7FF-4C9B-A285-4176474C2E90}" type="sibTrans" cxnId="{1A9133FF-3149-4226-8AEE-967168CF944E}">
      <dgm:prSet/>
      <dgm:spPr/>
      <dgm:t>
        <a:bodyPr/>
        <a:lstStyle/>
        <a:p>
          <a:endParaRPr lang="ru-RU"/>
        </a:p>
      </dgm:t>
    </dgm:pt>
    <dgm:pt modelId="{B387AADA-C85D-4071-9183-3F946358A078}">
      <dgm:prSet/>
      <dgm:spPr/>
      <dgm:t>
        <a:bodyPr/>
        <a:lstStyle/>
        <a:p>
          <a:r>
            <a:rPr lang="ru-RU" dirty="0" smtClean="0"/>
            <a:t>Устанавливать используемую программу на демонстрационный компьютер, пользоваться проекционной техникой, владеть методиками создания  собственного электронного дидактического материала </a:t>
          </a:r>
          <a:endParaRPr lang="ru-RU" dirty="0"/>
        </a:p>
      </dgm:t>
    </dgm:pt>
    <dgm:pt modelId="{5133B8D6-AC7E-4E38-8C26-9D0B72521D06}" type="parTrans" cxnId="{3381FE30-CE28-4332-9924-B65BE6E65435}">
      <dgm:prSet/>
      <dgm:spPr/>
      <dgm:t>
        <a:bodyPr/>
        <a:lstStyle/>
        <a:p>
          <a:endParaRPr lang="ru-RU"/>
        </a:p>
      </dgm:t>
    </dgm:pt>
    <dgm:pt modelId="{FDFD37DB-12CE-49E3-9D71-97E327DFAF3D}" type="sibTrans" cxnId="{3381FE30-CE28-4332-9924-B65BE6E65435}">
      <dgm:prSet/>
      <dgm:spPr/>
      <dgm:t>
        <a:bodyPr/>
        <a:lstStyle/>
        <a:p>
          <a:endParaRPr lang="ru-RU"/>
        </a:p>
      </dgm:t>
    </dgm:pt>
    <dgm:pt modelId="{727C5D15-E898-4225-9FB1-5172A44A5194}">
      <dgm:prSet/>
      <dgm:spPr/>
      <dgm:t>
        <a:bodyPr/>
        <a:lstStyle/>
        <a:p>
          <a:r>
            <a:rPr lang="ru-RU" dirty="0" smtClean="0"/>
            <a:t>Уметь преобразовывать и представлять информацию эффективным для решения учебных задач виде, составлять собственный учебный материал  из имеющихся источников</a:t>
          </a:r>
          <a:endParaRPr lang="ru-RU" dirty="0"/>
        </a:p>
      </dgm:t>
    </dgm:pt>
    <dgm:pt modelId="{4BE6C207-7042-4609-A65F-BBDD4EDCA730}" type="parTrans" cxnId="{ACF61FE3-993F-4A12-BE2C-8D6F3A01E0A6}">
      <dgm:prSet/>
      <dgm:spPr/>
      <dgm:t>
        <a:bodyPr/>
        <a:lstStyle/>
        <a:p>
          <a:endParaRPr lang="ru-RU"/>
        </a:p>
      </dgm:t>
    </dgm:pt>
    <dgm:pt modelId="{0D73A000-00AC-4D00-8E06-4234CE447399}" type="sibTrans" cxnId="{ACF61FE3-993F-4A12-BE2C-8D6F3A01E0A6}">
      <dgm:prSet/>
      <dgm:spPr/>
      <dgm:t>
        <a:bodyPr/>
        <a:lstStyle/>
        <a:p>
          <a:endParaRPr lang="ru-RU"/>
        </a:p>
      </dgm:t>
    </dgm:pt>
    <dgm:pt modelId="{AE0B452F-D45E-43E5-BC97-C419A22DEEE9}" type="pres">
      <dgm:prSet presAssocID="{A9CD861E-AA6F-471C-93F2-00CC58375795}" presName="linearFlow" presStyleCnt="0">
        <dgm:presLayoutVars>
          <dgm:dir/>
          <dgm:resizeHandles val="exact"/>
        </dgm:presLayoutVars>
      </dgm:prSet>
      <dgm:spPr/>
    </dgm:pt>
    <dgm:pt modelId="{EDCD9B66-CE91-4C6A-9E06-650AEB278991}" type="pres">
      <dgm:prSet presAssocID="{725C71D2-FA3C-41A8-8447-0CF9A5AC8737}" presName="composite" presStyleCnt="0"/>
      <dgm:spPr/>
    </dgm:pt>
    <dgm:pt modelId="{0C1C9081-121C-48A6-A394-246F602FE774}" type="pres">
      <dgm:prSet presAssocID="{725C71D2-FA3C-41A8-8447-0CF9A5AC8737}" presName="imgShp" presStyleLbl="fgImgPlace1" presStyleIdx="0" presStyleCnt="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B4B6EC05-0410-46ED-B1EB-979576A0C53A}" type="pres">
      <dgm:prSet presAssocID="{725C71D2-FA3C-41A8-8447-0CF9A5AC8737}" presName="txShp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3AC118-71BC-4573-9872-FBC49C46DD8C}" type="pres">
      <dgm:prSet presAssocID="{CACFFDF1-C102-46AF-908B-4CBE6E723C81}" presName="spacing" presStyleCnt="0"/>
      <dgm:spPr/>
    </dgm:pt>
    <dgm:pt modelId="{4D46061D-EC61-4331-801C-E261CCE3CD86}" type="pres">
      <dgm:prSet presAssocID="{5B8C47EA-4734-4BDE-8074-4AC5458C9ED2}" presName="composite" presStyleCnt="0"/>
      <dgm:spPr/>
    </dgm:pt>
    <dgm:pt modelId="{8A607523-4DF5-467A-AE68-B57EF6EEC224}" type="pres">
      <dgm:prSet presAssocID="{5B8C47EA-4734-4BDE-8074-4AC5458C9ED2}" presName="imgShp" presStyleLbl="fgImgPlace1" presStyleIdx="1" presStyleCnt="5" custLinFactNeighborX="-8726" custLinFactNeighborY="1095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4C091920-97CB-40E9-9DA6-FE630EBF2B46}" type="pres">
      <dgm:prSet presAssocID="{5B8C47EA-4734-4BDE-8074-4AC5458C9ED2}" presName="txShp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9974FA-DC0D-44CA-BD25-3BB5318EB6C5}" type="pres">
      <dgm:prSet presAssocID="{11C2B730-28BB-4FB0-9E8E-1F7761E17AE4}" presName="spacing" presStyleCnt="0"/>
      <dgm:spPr/>
    </dgm:pt>
    <dgm:pt modelId="{F56B58B1-F007-4EB8-BEA5-00D128BBD4B8}" type="pres">
      <dgm:prSet presAssocID="{B387AADA-C85D-4071-9183-3F946358A078}" presName="composite" presStyleCnt="0"/>
      <dgm:spPr/>
    </dgm:pt>
    <dgm:pt modelId="{532ACE1B-E5E5-4D11-823F-73C16AA91F5E}" type="pres">
      <dgm:prSet presAssocID="{B387AADA-C85D-4071-9183-3F946358A078}" presName="imgShp" presStyleLbl="fgImgPlace1" presStyleIdx="2" presStyleCnt="5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51EFC7B4-6198-45AC-BF90-85DFA820E76F}" type="pres">
      <dgm:prSet presAssocID="{B387AADA-C85D-4071-9183-3F946358A078}" presName="txShp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793098-EAAE-49EB-AC2A-84195408A85F}" type="pres">
      <dgm:prSet presAssocID="{FDFD37DB-12CE-49E3-9D71-97E327DFAF3D}" presName="spacing" presStyleCnt="0"/>
      <dgm:spPr/>
    </dgm:pt>
    <dgm:pt modelId="{920C04A1-0452-4BB5-A90A-35BC349DD3C5}" type="pres">
      <dgm:prSet presAssocID="{727C5D15-E898-4225-9FB1-5172A44A5194}" presName="composite" presStyleCnt="0"/>
      <dgm:spPr/>
    </dgm:pt>
    <dgm:pt modelId="{7003BAB1-637D-4DB4-934C-83541C1E6E09}" type="pres">
      <dgm:prSet presAssocID="{727C5D15-E898-4225-9FB1-5172A44A5194}" presName="imgShp" presStyleLbl="fgImgPlace1" presStyleIdx="3" presStyleCnt="5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C4665069-8EB1-4CEE-AAD7-761C28A6A02E}" type="pres">
      <dgm:prSet presAssocID="{727C5D15-E898-4225-9FB1-5172A44A5194}" presName="txShp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B52D43-0449-41EF-B9E1-90130FD533A3}" type="pres">
      <dgm:prSet presAssocID="{0D73A000-00AC-4D00-8E06-4234CE447399}" presName="spacing" presStyleCnt="0"/>
      <dgm:spPr/>
    </dgm:pt>
    <dgm:pt modelId="{FC56D4C8-AD0D-4472-BAA1-46DB0649BD66}" type="pres">
      <dgm:prSet presAssocID="{C3311179-17FE-4F0B-B367-F74A1E86E017}" presName="composite" presStyleCnt="0"/>
      <dgm:spPr/>
    </dgm:pt>
    <dgm:pt modelId="{2A288BC3-EC34-4567-B655-C7F07977FAE2}" type="pres">
      <dgm:prSet presAssocID="{C3311179-17FE-4F0B-B367-F74A1E86E017}" presName="imgShp" presStyleLbl="fgImgPlace1" presStyleIdx="4" presStyleCnt="5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2A7993DC-1EA1-42ED-B65A-6469F636EF3E}" type="pres">
      <dgm:prSet presAssocID="{C3311179-17FE-4F0B-B367-F74A1E86E017}" presName="txShp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98FF0EC-1C34-457C-B432-AD11E2A74A9A}" type="presOf" srcId="{5B8C47EA-4734-4BDE-8074-4AC5458C9ED2}" destId="{4C091920-97CB-40E9-9DA6-FE630EBF2B46}" srcOrd="0" destOrd="0" presId="urn:microsoft.com/office/officeart/2005/8/layout/vList3"/>
    <dgm:cxn modelId="{C2635277-56B6-482D-87EF-8E6303D8CABF}" srcId="{A9CD861E-AA6F-471C-93F2-00CC58375795}" destId="{725C71D2-FA3C-41A8-8447-0CF9A5AC8737}" srcOrd="0" destOrd="0" parTransId="{5C4F1014-1C83-4500-A080-7295BC23ADC5}" sibTransId="{CACFFDF1-C102-46AF-908B-4CBE6E723C81}"/>
    <dgm:cxn modelId="{ACF61FE3-993F-4A12-BE2C-8D6F3A01E0A6}" srcId="{A9CD861E-AA6F-471C-93F2-00CC58375795}" destId="{727C5D15-E898-4225-9FB1-5172A44A5194}" srcOrd="3" destOrd="0" parTransId="{4BE6C207-7042-4609-A65F-BBDD4EDCA730}" sibTransId="{0D73A000-00AC-4D00-8E06-4234CE447399}"/>
    <dgm:cxn modelId="{25364C6B-52DB-47FC-AC4A-03752CFC75B0}" srcId="{A9CD861E-AA6F-471C-93F2-00CC58375795}" destId="{5B8C47EA-4734-4BDE-8074-4AC5458C9ED2}" srcOrd="1" destOrd="0" parTransId="{2126DAAD-F96B-42C1-9D99-77A76F45C19C}" sibTransId="{11C2B730-28BB-4FB0-9E8E-1F7761E17AE4}"/>
    <dgm:cxn modelId="{11B6B359-2731-43B6-95F4-2FF6B9EACCCC}" type="presOf" srcId="{727C5D15-E898-4225-9FB1-5172A44A5194}" destId="{C4665069-8EB1-4CEE-AAD7-761C28A6A02E}" srcOrd="0" destOrd="0" presId="urn:microsoft.com/office/officeart/2005/8/layout/vList3"/>
    <dgm:cxn modelId="{1A9133FF-3149-4226-8AEE-967168CF944E}" srcId="{A9CD861E-AA6F-471C-93F2-00CC58375795}" destId="{C3311179-17FE-4F0B-B367-F74A1E86E017}" srcOrd="4" destOrd="0" parTransId="{11127178-4044-4929-B76B-C4662B1F9F35}" sibTransId="{AEA09AC4-D7FF-4C9B-A285-4176474C2E90}"/>
    <dgm:cxn modelId="{A4A04DDF-CCD2-4362-BD11-DEBDBE7DDCA6}" type="presOf" srcId="{A9CD861E-AA6F-471C-93F2-00CC58375795}" destId="{AE0B452F-D45E-43E5-BC97-C419A22DEEE9}" srcOrd="0" destOrd="0" presId="urn:microsoft.com/office/officeart/2005/8/layout/vList3"/>
    <dgm:cxn modelId="{001BF8A9-1311-4354-9D4A-5FEAF6526A88}" type="presOf" srcId="{B387AADA-C85D-4071-9183-3F946358A078}" destId="{51EFC7B4-6198-45AC-BF90-85DFA820E76F}" srcOrd="0" destOrd="0" presId="urn:microsoft.com/office/officeart/2005/8/layout/vList3"/>
    <dgm:cxn modelId="{F03131B8-6C20-4357-BFAD-33F11A2F493D}" type="presOf" srcId="{C3311179-17FE-4F0B-B367-F74A1E86E017}" destId="{2A7993DC-1EA1-42ED-B65A-6469F636EF3E}" srcOrd="0" destOrd="0" presId="urn:microsoft.com/office/officeart/2005/8/layout/vList3"/>
    <dgm:cxn modelId="{3381FE30-CE28-4332-9924-B65BE6E65435}" srcId="{A9CD861E-AA6F-471C-93F2-00CC58375795}" destId="{B387AADA-C85D-4071-9183-3F946358A078}" srcOrd="2" destOrd="0" parTransId="{5133B8D6-AC7E-4E38-8C26-9D0B72521D06}" sibTransId="{FDFD37DB-12CE-49E3-9D71-97E327DFAF3D}"/>
    <dgm:cxn modelId="{29391199-D248-41F9-86FD-D54936A2F205}" type="presOf" srcId="{725C71D2-FA3C-41A8-8447-0CF9A5AC8737}" destId="{B4B6EC05-0410-46ED-B1EB-979576A0C53A}" srcOrd="0" destOrd="0" presId="urn:microsoft.com/office/officeart/2005/8/layout/vList3"/>
    <dgm:cxn modelId="{B919F2F3-594E-4CC6-832E-18436AACD74D}" type="presParOf" srcId="{AE0B452F-D45E-43E5-BC97-C419A22DEEE9}" destId="{EDCD9B66-CE91-4C6A-9E06-650AEB278991}" srcOrd="0" destOrd="0" presId="urn:microsoft.com/office/officeart/2005/8/layout/vList3"/>
    <dgm:cxn modelId="{87B81E24-0C4A-4578-988A-E45B2276CBDA}" type="presParOf" srcId="{EDCD9B66-CE91-4C6A-9E06-650AEB278991}" destId="{0C1C9081-121C-48A6-A394-246F602FE774}" srcOrd="0" destOrd="0" presId="urn:microsoft.com/office/officeart/2005/8/layout/vList3"/>
    <dgm:cxn modelId="{69D4282E-520F-4B5C-945C-0F0B19624A41}" type="presParOf" srcId="{EDCD9B66-CE91-4C6A-9E06-650AEB278991}" destId="{B4B6EC05-0410-46ED-B1EB-979576A0C53A}" srcOrd="1" destOrd="0" presId="urn:microsoft.com/office/officeart/2005/8/layout/vList3"/>
    <dgm:cxn modelId="{43007A45-0A5A-4EA0-926D-C2ABD863F2D0}" type="presParOf" srcId="{AE0B452F-D45E-43E5-BC97-C419A22DEEE9}" destId="{A23AC118-71BC-4573-9872-FBC49C46DD8C}" srcOrd="1" destOrd="0" presId="urn:microsoft.com/office/officeart/2005/8/layout/vList3"/>
    <dgm:cxn modelId="{F59C89D8-47DB-4074-8A45-D34EBBD78411}" type="presParOf" srcId="{AE0B452F-D45E-43E5-BC97-C419A22DEEE9}" destId="{4D46061D-EC61-4331-801C-E261CCE3CD86}" srcOrd="2" destOrd="0" presId="urn:microsoft.com/office/officeart/2005/8/layout/vList3"/>
    <dgm:cxn modelId="{EEE43B3D-4ACC-42EF-8F82-600D65F95183}" type="presParOf" srcId="{4D46061D-EC61-4331-801C-E261CCE3CD86}" destId="{8A607523-4DF5-467A-AE68-B57EF6EEC224}" srcOrd="0" destOrd="0" presId="urn:microsoft.com/office/officeart/2005/8/layout/vList3"/>
    <dgm:cxn modelId="{B5A1F89B-57F0-46A6-817E-0BBCC724B6D8}" type="presParOf" srcId="{4D46061D-EC61-4331-801C-E261CCE3CD86}" destId="{4C091920-97CB-40E9-9DA6-FE630EBF2B46}" srcOrd="1" destOrd="0" presId="urn:microsoft.com/office/officeart/2005/8/layout/vList3"/>
    <dgm:cxn modelId="{14B3A1D9-D59E-419B-A79E-A1E607A50836}" type="presParOf" srcId="{AE0B452F-D45E-43E5-BC97-C419A22DEEE9}" destId="{FB9974FA-DC0D-44CA-BD25-3BB5318EB6C5}" srcOrd="3" destOrd="0" presId="urn:microsoft.com/office/officeart/2005/8/layout/vList3"/>
    <dgm:cxn modelId="{497FC63A-3B3F-4BDC-8FC3-04A026B17E5E}" type="presParOf" srcId="{AE0B452F-D45E-43E5-BC97-C419A22DEEE9}" destId="{F56B58B1-F007-4EB8-BEA5-00D128BBD4B8}" srcOrd="4" destOrd="0" presId="urn:microsoft.com/office/officeart/2005/8/layout/vList3"/>
    <dgm:cxn modelId="{5486CC20-B680-4591-AF56-0361CE84F138}" type="presParOf" srcId="{F56B58B1-F007-4EB8-BEA5-00D128BBD4B8}" destId="{532ACE1B-E5E5-4D11-823F-73C16AA91F5E}" srcOrd="0" destOrd="0" presId="urn:microsoft.com/office/officeart/2005/8/layout/vList3"/>
    <dgm:cxn modelId="{C6B16EF5-1C1F-4A6D-8A6C-4485FB6B8DE9}" type="presParOf" srcId="{F56B58B1-F007-4EB8-BEA5-00D128BBD4B8}" destId="{51EFC7B4-6198-45AC-BF90-85DFA820E76F}" srcOrd="1" destOrd="0" presId="urn:microsoft.com/office/officeart/2005/8/layout/vList3"/>
    <dgm:cxn modelId="{23607C47-D1E6-4ED1-AD0F-735C7D21DD66}" type="presParOf" srcId="{AE0B452F-D45E-43E5-BC97-C419A22DEEE9}" destId="{E2793098-EAAE-49EB-AC2A-84195408A85F}" srcOrd="5" destOrd="0" presId="urn:microsoft.com/office/officeart/2005/8/layout/vList3"/>
    <dgm:cxn modelId="{C3B9319B-5C72-4A8B-9F74-35AA3361BF1A}" type="presParOf" srcId="{AE0B452F-D45E-43E5-BC97-C419A22DEEE9}" destId="{920C04A1-0452-4BB5-A90A-35BC349DD3C5}" srcOrd="6" destOrd="0" presId="urn:microsoft.com/office/officeart/2005/8/layout/vList3"/>
    <dgm:cxn modelId="{0AF7C3F9-2C54-41DF-B531-37B1FE385A54}" type="presParOf" srcId="{920C04A1-0452-4BB5-A90A-35BC349DD3C5}" destId="{7003BAB1-637D-4DB4-934C-83541C1E6E09}" srcOrd="0" destOrd="0" presId="urn:microsoft.com/office/officeart/2005/8/layout/vList3"/>
    <dgm:cxn modelId="{C8C4A4CF-C136-43FA-B962-B16A66AC4236}" type="presParOf" srcId="{920C04A1-0452-4BB5-A90A-35BC349DD3C5}" destId="{C4665069-8EB1-4CEE-AAD7-761C28A6A02E}" srcOrd="1" destOrd="0" presId="urn:microsoft.com/office/officeart/2005/8/layout/vList3"/>
    <dgm:cxn modelId="{6D234545-BE30-4D20-9BB3-691464F1669E}" type="presParOf" srcId="{AE0B452F-D45E-43E5-BC97-C419A22DEEE9}" destId="{31B52D43-0449-41EF-B9E1-90130FD533A3}" srcOrd="7" destOrd="0" presId="urn:microsoft.com/office/officeart/2005/8/layout/vList3"/>
    <dgm:cxn modelId="{E7EEC6C9-C4F6-421D-81B3-7F8A3F1D318B}" type="presParOf" srcId="{AE0B452F-D45E-43E5-BC97-C419A22DEEE9}" destId="{FC56D4C8-AD0D-4472-BAA1-46DB0649BD66}" srcOrd="8" destOrd="0" presId="urn:microsoft.com/office/officeart/2005/8/layout/vList3"/>
    <dgm:cxn modelId="{F9E33EB9-6C22-44CE-A43E-A2308935F9D2}" type="presParOf" srcId="{FC56D4C8-AD0D-4472-BAA1-46DB0649BD66}" destId="{2A288BC3-EC34-4567-B655-C7F07977FAE2}" srcOrd="0" destOrd="0" presId="urn:microsoft.com/office/officeart/2005/8/layout/vList3"/>
    <dgm:cxn modelId="{BC647D29-BB41-4EFE-9A74-2BFEFE2E975E}" type="presParOf" srcId="{FC56D4C8-AD0D-4472-BAA1-46DB0649BD66}" destId="{2A7993DC-1EA1-42ED-B65A-6469F636EF3E}" srcOrd="1" destOrd="0" presId="urn:microsoft.com/office/officeart/2005/8/layout/vList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0C0E8-68E9-4DB7-9852-022D02AB2C3D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20F78-C57C-42D4-AA93-957363D479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0C0E8-68E9-4DB7-9852-022D02AB2C3D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20F78-C57C-42D4-AA93-957363D479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0C0E8-68E9-4DB7-9852-022D02AB2C3D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20F78-C57C-42D4-AA93-957363D479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0C0E8-68E9-4DB7-9852-022D02AB2C3D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20F78-C57C-42D4-AA93-957363D479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0C0E8-68E9-4DB7-9852-022D02AB2C3D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20F78-C57C-42D4-AA93-957363D479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0C0E8-68E9-4DB7-9852-022D02AB2C3D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20F78-C57C-42D4-AA93-957363D479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0C0E8-68E9-4DB7-9852-022D02AB2C3D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20F78-C57C-42D4-AA93-957363D479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0C0E8-68E9-4DB7-9852-022D02AB2C3D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20F78-C57C-42D4-AA93-957363D479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0C0E8-68E9-4DB7-9852-022D02AB2C3D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20F78-C57C-42D4-AA93-957363D479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0C0E8-68E9-4DB7-9852-022D02AB2C3D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20F78-C57C-42D4-AA93-957363D479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0C0E8-68E9-4DB7-9852-022D02AB2C3D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20F78-C57C-42D4-AA93-957363D479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60C0E8-68E9-4DB7-9852-022D02AB2C3D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20F78-C57C-42D4-AA93-957363D4792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cover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______Microsoft_Office_PowerPoint1.sldx"/><Relationship Id="rId4" Type="http://schemas.openxmlformats.org/officeDocument/2006/relationships/hyperlink" Target="https://vk.com/club99572917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1436185">
            <a:off x="2071670" y="1928802"/>
            <a:ext cx="5143536" cy="827107"/>
          </a:xfrm>
        </p:spPr>
        <p:txBody>
          <a:bodyPr>
            <a:noAutofit/>
          </a:bodyPr>
          <a:lstStyle/>
          <a:p>
            <a:r>
              <a:rPr lang="ru-RU" sz="1200" b="1" i="1" dirty="0" smtClean="0">
                <a:solidFill>
                  <a:srgbClr val="002060"/>
                </a:solidFill>
              </a:rPr>
              <a:t>Муниципальное бюджетное дошкольное образовательное учреждение</a:t>
            </a:r>
            <a:br>
              <a:rPr lang="ru-RU" sz="1200" b="1" i="1" dirty="0" smtClean="0">
                <a:solidFill>
                  <a:srgbClr val="002060"/>
                </a:solidFill>
              </a:rPr>
            </a:br>
            <a:r>
              <a:rPr lang="ru-RU" sz="1200" b="1" i="1" dirty="0" smtClean="0">
                <a:solidFill>
                  <a:srgbClr val="002060"/>
                </a:solidFill>
              </a:rPr>
              <a:t> «Детский сад №32 комбинированного вида»,</a:t>
            </a:r>
            <a:br>
              <a:rPr lang="ru-RU" sz="1200" b="1" i="1" dirty="0" smtClean="0">
                <a:solidFill>
                  <a:srgbClr val="002060"/>
                </a:solidFill>
              </a:rPr>
            </a:br>
            <a:r>
              <a:rPr lang="ru-RU" sz="1200" b="1" i="1" dirty="0" smtClean="0">
                <a:solidFill>
                  <a:srgbClr val="002060"/>
                </a:solidFill>
              </a:rPr>
              <a:t> д. </a:t>
            </a:r>
            <a:r>
              <a:rPr lang="ru-RU" sz="1200" b="1" i="1" dirty="0" err="1" smtClean="0">
                <a:solidFill>
                  <a:srgbClr val="002060"/>
                </a:solidFill>
              </a:rPr>
              <a:t>Пудомяги</a:t>
            </a:r>
            <a:r>
              <a:rPr lang="ru-RU" sz="1200" b="1" i="1" dirty="0" smtClean="0">
                <a:solidFill>
                  <a:srgbClr val="002060"/>
                </a:solidFill>
              </a:rPr>
              <a:t>  Гатчинский район  </a:t>
            </a:r>
            <a:r>
              <a:rPr lang="ru-RU" sz="1200" b="1" i="1" dirty="0">
                <a:solidFill>
                  <a:srgbClr val="002060"/>
                </a:solidFill>
              </a:rPr>
              <a:t>Л</a:t>
            </a:r>
            <a:r>
              <a:rPr lang="ru-RU" sz="1200" b="1" i="1" dirty="0" smtClean="0">
                <a:solidFill>
                  <a:srgbClr val="002060"/>
                </a:solidFill>
              </a:rPr>
              <a:t>енинградская область</a:t>
            </a:r>
            <a:endParaRPr lang="ru-RU" sz="1200" b="1" i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21403737">
            <a:off x="2350048" y="2780263"/>
            <a:ext cx="4723531" cy="1904686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7030A0"/>
                </a:solidFill>
                <a:latin typeface="Segoe Script" pitchFamily="66" charset="0"/>
              </a:rPr>
              <a:t>ИКТ-компетенция педагога</a:t>
            </a:r>
            <a:endParaRPr lang="ru-RU" sz="4000" dirty="0">
              <a:solidFill>
                <a:srgbClr val="7030A0"/>
              </a:solidFill>
              <a:latin typeface="Segoe Script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 rot="21409586">
            <a:off x="2571736" y="4714884"/>
            <a:ext cx="45421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Учитель-логопед </a:t>
            </a:r>
            <a:r>
              <a:rPr lang="ru-RU" dirty="0" err="1" smtClean="0">
                <a:solidFill>
                  <a:srgbClr val="00B050"/>
                </a:solidFill>
              </a:rPr>
              <a:t>Хеккенен</a:t>
            </a:r>
            <a:r>
              <a:rPr lang="ru-RU" dirty="0" smtClean="0">
                <a:solidFill>
                  <a:srgbClr val="00B050"/>
                </a:solidFill>
              </a:rPr>
              <a:t> Вера Валерьевна</a:t>
            </a:r>
            <a:endParaRPr lang="ru-RU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428596" y="785794"/>
          <a:ext cx="8072494" cy="5857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857356" y="142852"/>
            <a:ext cx="5724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rgbClr val="002060"/>
                </a:solidFill>
              </a:rPr>
              <a:t>Нормативные документы</a:t>
            </a:r>
            <a:endParaRPr lang="ru-RU" sz="36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571472" y="857232"/>
          <a:ext cx="7572428" cy="57864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000100" y="285728"/>
            <a:ext cx="7132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Оснащение ДОУ аудиовизуальным оборудованием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86446" y="3143248"/>
            <a:ext cx="18564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фотоаппарат</a:t>
            </a:r>
            <a:endParaRPr lang="ru-RU" sz="2400" dirty="0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0"/>
            <a:ext cx="62415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>
                <a:solidFill>
                  <a:srgbClr val="FF0000"/>
                </a:solidFill>
              </a:rPr>
              <a:t>Содержание </a:t>
            </a:r>
            <a:r>
              <a:rPr lang="ru-RU" sz="2400" i="1" dirty="0" err="1" smtClean="0">
                <a:solidFill>
                  <a:srgbClr val="FF0000"/>
                </a:solidFill>
              </a:rPr>
              <a:t>ИКТ-компетентности</a:t>
            </a:r>
            <a:r>
              <a:rPr lang="ru-RU" sz="2400" i="1" dirty="0" smtClean="0">
                <a:solidFill>
                  <a:srgbClr val="FF0000"/>
                </a:solidFill>
              </a:rPr>
              <a:t> педагога</a:t>
            </a:r>
            <a:endParaRPr lang="ru-RU" sz="2400" i="1" dirty="0">
              <a:solidFill>
                <a:srgbClr val="FF0000"/>
              </a:solidFill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-785850" y="571480"/>
          <a:ext cx="10501386" cy="60722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3000" r="-4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28860" y="0"/>
            <a:ext cx="40132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smtClean="0">
                <a:solidFill>
                  <a:srgbClr val="FF0000"/>
                </a:solidFill>
              </a:rPr>
              <a:t>Обучение педагогов ДОУ</a:t>
            </a:r>
            <a:endParaRPr lang="ru-RU" sz="2800" i="1" dirty="0">
              <a:solidFill>
                <a:srgbClr val="FF0000"/>
              </a:solidFill>
            </a:endParaRPr>
          </a:p>
        </p:txBody>
      </p:sp>
      <p:pic>
        <p:nvPicPr>
          <p:cNvPr id="25603" name="Picture 3" descr="C:\Users\Владелец\Desktop\Вера\флюшки\ф914092018_0001.jpg"/>
          <p:cNvPicPr>
            <a:picLocks noChangeAspect="1" noChangeArrowheads="1"/>
          </p:cNvPicPr>
          <p:nvPr/>
        </p:nvPicPr>
        <p:blipFill>
          <a:blip r:embed="rId3" cstate="print"/>
          <a:srcRect l="7296" t="1919" b="2928"/>
          <a:stretch>
            <a:fillRect/>
          </a:stretch>
        </p:blipFill>
        <p:spPr bwMode="auto">
          <a:xfrm>
            <a:off x="500034" y="857232"/>
            <a:ext cx="1854296" cy="271464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5604" name="Picture 4" descr="C:\Users\Владелец\Desktop\Вера\флюшки\ф914092018_0002.jpg"/>
          <p:cNvPicPr>
            <a:picLocks noChangeAspect="1" noChangeArrowheads="1"/>
          </p:cNvPicPr>
          <p:nvPr/>
        </p:nvPicPr>
        <p:blipFill>
          <a:blip r:embed="rId4" cstate="print"/>
          <a:srcRect l="11182" t="4545" b="4545"/>
          <a:stretch>
            <a:fillRect/>
          </a:stretch>
        </p:blipFill>
        <p:spPr bwMode="auto">
          <a:xfrm>
            <a:off x="2428860" y="785794"/>
            <a:ext cx="1810572" cy="264320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5605" name="Picture 5" descr="C:\Users\Владелец\Desktop\Вера\флюшки\ф914092018_0003.jpg"/>
          <p:cNvPicPr>
            <a:picLocks noChangeAspect="1" noChangeArrowheads="1"/>
          </p:cNvPicPr>
          <p:nvPr/>
        </p:nvPicPr>
        <p:blipFill>
          <a:blip r:embed="rId5" cstate="print"/>
          <a:srcRect l="4684" b="2439"/>
          <a:stretch>
            <a:fillRect/>
          </a:stretch>
        </p:blipFill>
        <p:spPr bwMode="auto">
          <a:xfrm>
            <a:off x="4286248" y="857232"/>
            <a:ext cx="1814499" cy="264894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5606" name="Picture 6" descr="C:\Users\Владелец\Desktop\Вера\флюшки\ф914092018_0004.jpg"/>
          <p:cNvPicPr>
            <a:picLocks noChangeAspect="1" noChangeArrowheads="1"/>
          </p:cNvPicPr>
          <p:nvPr/>
        </p:nvPicPr>
        <p:blipFill>
          <a:blip r:embed="rId6" cstate="print"/>
          <a:srcRect l="5800" t="2326"/>
          <a:stretch>
            <a:fillRect/>
          </a:stretch>
        </p:blipFill>
        <p:spPr bwMode="auto">
          <a:xfrm>
            <a:off x="6215074" y="928670"/>
            <a:ext cx="1785950" cy="264122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5607" name="Picture 7" descr="C:\Users\Владелец\Desktop\Вера\флюшки\ф914092018_0005.jpg"/>
          <p:cNvPicPr>
            <a:picLocks noChangeAspect="1" noChangeArrowheads="1"/>
          </p:cNvPicPr>
          <p:nvPr/>
        </p:nvPicPr>
        <p:blipFill>
          <a:blip r:embed="rId7" cstate="print"/>
          <a:srcRect b="50326"/>
          <a:stretch>
            <a:fillRect/>
          </a:stretch>
        </p:blipFill>
        <p:spPr bwMode="auto">
          <a:xfrm>
            <a:off x="2000232" y="4286256"/>
            <a:ext cx="2419917" cy="171451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5608" name="Picture 8" descr="C:\Users\Владелец\Desktop\Вера\флюшки\ф914092018_0006.jpg"/>
          <p:cNvPicPr>
            <a:picLocks noChangeAspect="1" noChangeArrowheads="1"/>
          </p:cNvPicPr>
          <p:nvPr/>
        </p:nvPicPr>
        <p:blipFill>
          <a:blip r:embed="rId8" cstate="print"/>
          <a:srcRect l="25359" t="1667" r="5704" b="31667"/>
          <a:stretch>
            <a:fillRect/>
          </a:stretch>
        </p:blipFill>
        <p:spPr bwMode="auto">
          <a:xfrm>
            <a:off x="5072066" y="3857628"/>
            <a:ext cx="1785949" cy="246337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214290"/>
            <a:ext cx="5999848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smtClean="0">
                <a:solidFill>
                  <a:srgbClr val="FF0000"/>
                </a:solidFill>
              </a:rPr>
              <a:t>Использование ИКТ в своей практике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214678" y="785794"/>
            <a:ext cx="26029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Работа с детьми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500174"/>
            <a:ext cx="3914279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15140" y="857232"/>
            <a:ext cx="2227702" cy="3004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C:\Users\Владелец\Desktop\Вера\флюшки\ф91409201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4942" y="2714620"/>
            <a:ext cx="2078285" cy="29642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57422" y="285728"/>
            <a:ext cx="39272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  Работа </a:t>
            </a:r>
            <a:r>
              <a:rPr lang="ru-RU" sz="2800" b="1" i="1" dirty="0" smtClean="0">
                <a:solidFill>
                  <a:srgbClr val="002060"/>
                </a:solidFill>
              </a:rPr>
              <a:t>с родителями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28794" y="5643578"/>
            <a:ext cx="5072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rgbClr val="C00000"/>
                </a:solidFill>
              </a:rPr>
              <a:t>Страница в интернете для консультирования </a:t>
            </a:r>
          </a:p>
          <a:p>
            <a:r>
              <a:rPr lang="ru-RU" i="1" dirty="0" smtClean="0">
                <a:solidFill>
                  <a:srgbClr val="C00000"/>
                </a:solidFill>
              </a:rPr>
              <a:t>родителей </a:t>
            </a:r>
            <a:r>
              <a:rPr lang="ru-RU" i="1" dirty="0" smtClean="0">
                <a:solidFill>
                  <a:srgbClr val="C00000"/>
                </a:solidFill>
                <a:hlinkClick r:id="rId4"/>
              </a:rPr>
              <a:t> </a:t>
            </a:r>
            <a:r>
              <a:rPr lang="en-US" i="1" dirty="0" smtClean="0">
                <a:solidFill>
                  <a:srgbClr val="C00000"/>
                </a:solidFill>
                <a:hlinkClick r:id="rId4"/>
              </a:rPr>
              <a:t>https://vk.com/club99572917</a:t>
            </a:r>
            <a:endParaRPr lang="ru-RU" i="1" dirty="0">
              <a:solidFill>
                <a:srgbClr val="C00000"/>
              </a:solidFill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073" name="Object 1"/>
          <p:cNvGraphicFramePr>
            <a:graphicFrameLocks noChangeAspect="1"/>
          </p:cNvGraphicFramePr>
          <p:nvPr/>
        </p:nvGraphicFramePr>
        <p:xfrm>
          <a:off x="1285852" y="928670"/>
          <a:ext cx="6223464" cy="4644955"/>
        </p:xfrm>
        <a:graphic>
          <a:graphicData uri="http://schemas.openxmlformats.org/presentationml/2006/ole">
            <p:oleObj spid="_x0000_s3073" name="Слайд" r:id="rId5" imgW="4569094" imgH="3425815" progId="PowerPoint.Slide.12">
              <p:embed/>
            </p:oleObj>
          </a:graphicData>
        </a:graphic>
      </p:graphicFrame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86050" y="214290"/>
            <a:ext cx="37695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Работа  с  педагогами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5263955" y="857232"/>
            <a:ext cx="3279335" cy="58347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4" name="Picture 6" descr="http://gorod-zarechny.ru/media/cache/2d/01/d1/40/71/c2/2d01d14071c24ffcf4cb3e90d007622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1857364"/>
            <a:ext cx="4286279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1000108"/>
            <a:ext cx="7715304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i="1" dirty="0" smtClean="0">
                <a:latin typeface="Segoe Print" pitchFamily="2" charset="0"/>
              </a:rPr>
              <a:t> </a:t>
            </a:r>
            <a:r>
              <a:rPr lang="ru-RU" sz="3600" b="1" i="1" dirty="0" smtClean="0">
                <a:solidFill>
                  <a:srgbClr val="002060"/>
                </a:solidFill>
                <a:latin typeface="Segoe Print" pitchFamily="2" charset="0"/>
              </a:rPr>
              <a:t>Компьютерные технологии </a:t>
            </a:r>
            <a:endParaRPr lang="ru-RU" sz="3600" b="1" i="1" dirty="0" smtClean="0">
              <a:solidFill>
                <a:srgbClr val="002060"/>
              </a:solidFill>
              <a:latin typeface="Segoe Print" pitchFamily="2" charset="0"/>
            </a:endParaRPr>
          </a:p>
          <a:p>
            <a:pPr algn="ctr">
              <a:lnSpc>
                <a:spcPct val="150000"/>
              </a:lnSpc>
            </a:pPr>
            <a:r>
              <a:rPr lang="ru-RU" sz="4000" b="1" i="1" dirty="0" smtClean="0">
                <a:solidFill>
                  <a:srgbClr val="002060"/>
                </a:solidFill>
                <a:latin typeface="Segoe Print" pitchFamily="2" charset="0"/>
              </a:rPr>
              <a:t>не </a:t>
            </a:r>
            <a:r>
              <a:rPr lang="ru-RU" sz="4000" b="1" i="1" dirty="0" smtClean="0">
                <a:solidFill>
                  <a:srgbClr val="002060"/>
                </a:solidFill>
                <a:latin typeface="Segoe Print" pitchFamily="2" charset="0"/>
              </a:rPr>
              <a:t>могут </a:t>
            </a:r>
            <a:endParaRPr lang="ru-RU" sz="4000" b="1" i="1" dirty="0" smtClean="0">
              <a:solidFill>
                <a:srgbClr val="002060"/>
              </a:solidFill>
              <a:latin typeface="Segoe Print" pitchFamily="2" charset="0"/>
            </a:endParaRPr>
          </a:p>
          <a:p>
            <a:pPr algn="ctr">
              <a:lnSpc>
                <a:spcPct val="150000"/>
              </a:lnSpc>
            </a:pPr>
            <a:r>
              <a:rPr lang="ru-RU" sz="3600" b="1" i="1" dirty="0" smtClean="0">
                <a:solidFill>
                  <a:srgbClr val="002060"/>
                </a:solidFill>
                <a:latin typeface="Segoe Print" pitchFamily="2" charset="0"/>
              </a:rPr>
              <a:t>заменить </a:t>
            </a:r>
            <a:r>
              <a:rPr lang="ru-RU" sz="3600" b="1" i="1" dirty="0" smtClean="0">
                <a:solidFill>
                  <a:srgbClr val="002060"/>
                </a:solidFill>
                <a:latin typeface="Segoe Print" pitchFamily="2" charset="0"/>
              </a:rPr>
              <a:t>живого общения </a:t>
            </a:r>
            <a:endParaRPr lang="ru-RU" sz="3600" b="1" i="1" dirty="0" smtClean="0">
              <a:solidFill>
                <a:srgbClr val="002060"/>
              </a:solidFill>
              <a:latin typeface="Segoe Print" pitchFamily="2" charset="0"/>
            </a:endParaRPr>
          </a:p>
          <a:p>
            <a:pPr algn="ctr">
              <a:lnSpc>
                <a:spcPct val="150000"/>
              </a:lnSpc>
            </a:pPr>
            <a:r>
              <a:rPr lang="ru-RU" sz="3600" b="1" i="1" dirty="0" smtClean="0">
                <a:solidFill>
                  <a:srgbClr val="002060"/>
                </a:solidFill>
                <a:latin typeface="Segoe Print" pitchFamily="2" charset="0"/>
              </a:rPr>
              <a:t>педагога </a:t>
            </a:r>
            <a:r>
              <a:rPr lang="ru-RU" sz="3600" b="1" i="1" dirty="0" smtClean="0">
                <a:solidFill>
                  <a:srgbClr val="002060"/>
                </a:solidFill>
                <a:latin typeface="Segoe Print" pitchFamily="2" charset="0"/>
              </a:rPr>
              <a:t>с </a:t>
            </a:r>
            <a:r>
              <a:rPr lang="ru-RU" sz="3600" b="1" i="1" dirty="0" smtClean="0">
                <a:solidFill>
                  <a:srgbClr val="002060"/>
                </a:solidFill>
                <a:latin typeface="Segoe Print" pitchFamily="2" charset="0"/>
              </a:rPr>
              <a:t>ребенком</a:t>
            </a:r>
            <a:endParaRPr lang="ru-RU" sz="3600" b="1" i="1" dirty="0">
              <a:solidFill>
                <a:srgbClr val="002060"/>
              </a:solidFill>
              <a:latin typeface="Segoe Print" pitchFamily="2" charset="0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6055</TotalTime>
  <Words>223</Words>
  <Application>Microsoft Office PowerPoint</Application>
  <PresentationFormat>Экран (4:3)</PresentationFormat>
  <Paragraphs>31</Paragraphs>
  <Slides>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Тема Office</vt:lpstr>
      <vt:lpstr>Слайд</vt:lpstr>
      <vt:lpstr>Муниципальное бюджетное дошкольное образовательное учреждение  «Детский сад №32 комбинированного вида»,  д. Пудомяги  Гатчинский район  Ленинградская область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образовательное учреждение  «Детский сад №32 комбинированного вида»,  д. Пудомяги  Гатчинский район  Ленинградская область</dc:title>
  <dc:creator>Пользователь Windows</dc:creator>
  <cp:lastModifiedBy>Пользователь Windows</cp:lastModifiedBy>
  <cp:revision>25</cp:revision>
  <dcterms:created xsi:type="dcterms:W3CDTF">2018-10-01T06:35:06Z</dcterms:created>
  <dcterms:modified xsi:type="dcterms:W3CDTF">2018-10-22T07:30:19Z</dcterms:modified>
</cp:coreProperties>
</file>