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sldx" ContentType="application/vnd.openxmlformats-officedocument.presentationml.slid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6" r:id="rId9"/>
    <p:sldId id="267" r:id="rId10"/>
    <p:sldId id="260" r:id="rId11"/>
    <p:sldId id="261" r:id="rId12"/>
    <p:sldId id="262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01.11.2018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8.emf"/><Relationship Id="rId4" Type="http://schemas.openxmlformats.org/officeDocument/2006/relationships/package" Target="../embeddings/______Microsoft_PowerPoint8.sldx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9.emf"/><Relationship Id="rId4" Type="http://schemas.openxmlformats.org/officeDocument/2006/relationships/package" Target="../embeddings/______Microsoft_PowerPoint9.sldx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20.emf"/><Relationship Id="rId4" Type="http://schemas.openxmlformats.org/officeDocument/2006/relationships/package" Target="../embeddings/______Microsoft_PowerPoint10.sldx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5" Type="http://schemas.openxmlformats.org/officeDocument/2006/relationships/image" Target="../media/image21.emf"/><Relationship Id="rId4" Type="http://schemas.openxmlformats.org/officeDocument/2006/relationships/package" Target="../embeddings/______Microsoft_PowerPoint11.sldx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5" Type="http://schemas.openxmlformats.org/officeDocument/2006/relationships/image" Target="../media/image22.emf"/><Relationship Id="rId4" Type="http://schemas.openxmlformats.org/officeDocument/2006/relationships/package" Target="../embeddings/______Microsoft_PowerPoint12.sld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23.emf"/><Relationship Id="rId4" Type="http://schemas.openxmlformats.org/officeDocument/2006/relationships/package" Target="../embeddings/______Microsoft_PowerPoint13.sldx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5" Type="http://schemas.openxmlformats.org/officeDocument/2006/relationships/image" Target="../media/image24.emf"/><Relationship Id="rId4" Type="http://schemas.openxmlformats.org/officeDocument/2006/relationships/package" Target="../embeddings/______Microsoft_PowerPoint14.sldx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5" Type="http://schemas.openxmlformats.org/officeDocument/2006/relationships/image" Target="../media/image25.emf"/><Relationship Id="rId4" Type="http://schemas.openxmlformats.org/officeDocument/2006/relationships/package" Target="../embeddings/______Microsoft_PowerPoint15.sldx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emf"/><Relationship Id="rId4" Type="http://schemas.openxmlformats.org/officeDocument/2006/relationships/package" Target="../embeddings/______Microsoft_PowerPoint1.sldx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13.emf"/><Relationship Id="rId4" Type="http://schemas.openxmlformats.org/officeDocument/2006/relationships/package" Target="../embeddings/______Microsoft_PowerPoint2.sldx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14.emf"/><Relationship Id="rId4" Type="http://schemas.openxmlformats.org/officeDocument/2006/relationships/package" Target="../embeddings/______Microsoft_PowerPoint3.sldx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5" Type="http://schemas.openxmlformats.org/officeDocument/2006/relationships/image" Target="../media/image15.emf"/><Relationship Id="rId4" Type="http://schemas.openxmlformats.org/officeDocument/2006/relationships/package" Target="../embeddings/______Microsoft_PowerPoint4.sldx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16.emf"/><Relationship Id="rId4" Type="http://schemas.openxmlformats.org/officeDocument/2006/relationships/package" Target="../embeddings/______Microsoft_PowerPoint5.sldx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17.emf"/><Relationship Id="rId4" Type="http://schemas.openxmlformats.org/officeDocument/2006/relationships/package" Target="../embeddings/______Microsoft_PowerPoint6.sldx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18.emf"/><Relationship Id="rId4" Type="http://schemas.openxmlformats.org/officeDocument/2006/relationships/package" Target="../embeddings/______Microsoft_PowerPoint7.sldx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1187624" y="764704"/>
            <a:ext cx="6192688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000" dirty="0" smtClean="0">
                <a:latin typeface="Times New Roman" pitchFamily="18" charset="0"/>
                <a:cs typeface="Times New Roman" pitchFamily="18" charset="0"/>
              </a:rPr>
              <a:t>Портрет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Виды </a:t>
            </a:r>
            <a:r>
              <a:rPr lang="ru-RU" sz="4000" dirty="0">
                <a:latin typeface="Times New Roman" pitchFamily="18" charset="0"/>
                <a:cs typeface="Times New Roman" pitchFamily="18" charset="0"/>
              </a:rPr>
              <a:t>и типы портрета.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691680" y="3212976"/>
            <a:ext cx="5688632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Лаврова Елена Николаевна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Учитель изобразительного искусства  и черчения 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ГБОУ  школа №57,</a:t>
            </a:r>
          </a:p>
          <a:p>
            <a:pPr algn="ctr"/>
            <a:r>
              <a:rPr lang="ru-RU" dirty="0">
                <a:latin typeface="Times New Roman" pitchFamily="18" charset="0"/>
                <a:cs typeface="Times New Roman" pitchFamily="18" charset="0"/>
              </a:rPr>
              <a:t>  Приморского района Санкт-Петербурга</a:t>
            </a:r>
          </a:p>
          <a:p>
            <a:pPr algn="ctr"/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2016 год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411" name="Рисунок 1" descr="F:\учитель года\урок пропорции\serebrjakova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8279" y="4437112"/>
            <a:ext cx="1352491" cy="15457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2" name="Рисунок 9" descr="F:\учитель года\урок пропорции\Johannes_Vermeer_(1632-1675)_-_The_Girl_With_The_Pearl_Earring_(1665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4372162"/>
            <a:ext cx="1368152" cy="1710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37276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2480810"/>
              </p:ext>
            </p:extLst>
          </p:nvPr>
        </p:nvGraphicFramePr>
        <p:xfrm>
          <a:off x="755576" y="548679"/>
          <a:ext cx="7704856" cy="5793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Слайд" r:id="rId4" imgW="4569051" imgH="3425913" progId="PowerPoint.Slide.12">
                  <p:embed/>
                </p:oleObj>
              </mc:Choice>
              <mc:Fallback>
                <p:oleObj name="Слайд" r:id="rId4" imgW="4569051" imgH="3425913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548679"/>
                        <a:ext cx="7704856" cy="579312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49901643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98404789"/>
              </p:ext>
            </p:extLst>
          </p:nvPr>
        </p:nvGraphicFramePr>
        <p:xfrm>
          <a:off x="755576" y="620688"/>
          <a:ext cx="7488832" cy="55743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Слайд" r:id="rId4" imgW="4569051" imgH="3425913" progId="PowerPoint.Slide.12">
                  <p:embed/>
                </p:oleObj>
              </mc:Choice>
              <mc:Fallback>
                <p:oleObj name="Слайд" r:id="rId4" imgW="4569051" imgH="3425913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620688"/>
                        <a:ext cx="7488832" cy="55743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411843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96059036"/>
              </p:ext>
            </p:extLst>
          </p:nvPr>
        </p:nvGraphicFramePr>
        <p:xfrm>
          <a:off x="1115616" y="548680"/>
          <a:ext cx="7200800" cy="53868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Слайд" r:id="rId4" imgW="4569051" imgH="3425913" progId="PowerPoint.Slide.12">
                  <p:embed/>
                </p:oleObj>
              </mc:Choice>
              <mc:Fallback>
                <p:oleObj name="Слайд" r:id="rId4" imgW="4569051" imgH="3425913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548680"/>
                        <a:ext cx="7200800" cy="538685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06005404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37644684"/>
              </p:ext>
            </p:extLst>
          </p:nvPr>
        </p:nvGraphicFramePr>
        <p:xfrm>
          <a:off x="899592" y="836711"/>
          <a:ext cx="7344816" cy="5494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Слайд" r:id="rId4" imgW="4569051" imgH="3425913" progId="PowerPoint.Slide.12">
                  <p:embed/>
                </p:oleObj>
              </mc:Choice>
              <mc:Fallback>
                <p:oleObj name="Слайд" r:id="rId4" imgW="4569051" imgH="3425913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836711"/>
                        <a:ext cx="7344816" cy="549459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91408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70392639"/>
              </p:ext>
            </p:extLst>
          </p:nvPr>
        </p:nvGraphicFramePr>
        <p:xfrm>
          <a:off x="899592" y="836712"/>
          <a:ext cx="7416824" cy="55626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8" name="Слайд" r:id="rId4" imgW="4569051" imgH="3425913" progId="PowerPoint.Slide.12">
                  <p:embed/>
                </p:oleObj>
              </mc:Choice>
              <mc:Fallback>
                <p:oleObj name="Слайд" r:id="rId4" imgW="4569051" imgH="3425913" progId="PowerPoint.Slide.12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99592" y="836712"/>
                        <a:ext cx="7416824" cy="5562618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7698475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16209056"/>
              </p:ext>
            </p:extLst>
          </p:nvPr>
        </p:nvGraphicFramePr>
        <p:xfrm>
          <a:off x="1115616" y="692696"/>
          <a:ext cx="7200800" cy="54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Слайд" r:id="rId4" imgW="4569051" imgH="3425913" progId="PowerPoint.Slide.12">
                  <p:embed/>
                </p:oleObj>
              </mc:Choice>
              <mc:Fallback>
                <p:oleObj name="Слайд" r:id="rId4" imgW="4569051" imgH="3425913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692696"/>
                        <a:ext cx="7200800" cy="540060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4017183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07223727"/>
              </p:ext>
            </p:extLst>
          </p:nvPr>
        </p:nvGraphicFramePr>
        <p:xfrm>
          <a:off x="1259632" y="908720"/>
          <a:ext cx="7128792" cy="53599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Слайд" r:id="rId4" imgW="4569051" imgH="3425913" progId="PowerPoint.Slide.12">
                  <p:embed/>
                </p:oleObj>
              </mc:Choice>
              <mc:Fallback>
                <p:oleObj name="Слайд" r:id="rId4" imgW="4569051" imgH="3425913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59632" y="908720"/>
                        <a:ext cx="7128792" cy="53599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8070174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37227363"/>
              </p:ext>
            </p:extLst>
          </p:nvPr>
        </p:nvGraphicFramePr>
        <p:xfrm>
          <a:off x="1043608" y="764703"/>
          <a:ext cx="7056784" cy="52662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Слайд" r:id="rId4" imgW="4569051" imgH="3425913" progId="PowerPoint.Slide.12">
                  <p:embed/>
                </p:oleObj>
              </mc:Choice>
              <mc:Fallback>
                <p:oleObj name="Слайд" r:id="rId4" imgW="4569051" imgH="3425913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43608" y="764703"/>
                        <a:ext cx="7056784" cy="5266257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134492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47239252"/>
              </p:ext>
            </p:extLst>
          </p:nvPr>
        </p:nvGraphicFramePr>
        <p:xfrm>
          <a:off x="1115616" y="404664"/>
          <a:ext cx="7151548" cy="53521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Слайд" r:id="rId4" imgW="4569051" imgH="3425913" progId="PowerPoint.Slide.12">
                  <p:embed/>
                </p:oleObj>
              </mc:Choice>
              <mc:Fallback>
                <p:oleObj name="Слайд" r:id="rId4" imgW="4569051" imgH="3425913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404664"/>
                        <a:ext cx="7151548" cy="535212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050482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Рисунок 1" descr="F:\учитель года\урок пропорции\serebrjakova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908719"/>
            <a:ext cx="1296144" cy="148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Рисунок 2" descr="F:\учитель года\урок пропорции\phoca_thumb_l_3. 190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4" y="908719"/>
            <a:ext cx="1180417" cy="148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Рисунок 3" descr="F:\учитель года\урок пропорции\repin21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08719"/>
            <a:ext cx="1171780" cy="148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Рисунок 4" descr="F:\учитель года\урок пропорции\artlib_gallery-50527-o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939198"/>
            <a:ext cx="1152128" cy="1450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Рисунок 6" descr="F:\учитель года\урок пропорции\nikolay_nekrasov3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8648" y="939198"/>
            <a:ext cx="1240224" cy="1450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Рисунок 7" descr="F:\учитель года\урок пропорции\phoca_thumb_l_unknown-artist24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2996952"/>
            <a:ext cx="1296144" cy="15318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Рисунок 8" descr="F:\учитель года\урок пропорции\kiprensky-005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9958" y="3076184"/>
            <a:ext cx="1180417" cy="1452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Рисунок 9" descr="F:\учитель года\урок пропорции\Johannes_Vermeer_(1632-1675)_-_The_Girl_With_The_Pearl_Earring_(1665)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3086944"/>
            <a:ext cx="1171780" cy="1464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Рисунок 10" descr="F:\учитель года\урок пропорции\Крамской Иван Николаевич-Неизвестная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086944"/>
            <a:ext cx="1872208" cy="1441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Рисунок 1" descr="F:\учитель года\урок пропорции\serebrjakova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0076" y="939198"/>
            <a:ext cx="1296144" cy="148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Рисунок 1" descr="F:\учитель года\урок пропорции\serebrjakova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057" y="898315"/>
            <a:ext cx="1296144" cy="1481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2520151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01693413"/>
              </p:ext>
            </p:extLst>
          </p:nvPr>
        </p:nvGraphicFramePr>
        <p:xfrm>
          <a:off x="683568" y="692696"/>
          <a:ext cx="7992888" cy="599466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7" name="Слайд" r:id="rId4" imgW="4569051" imgH="3425913" progId="PowerPoint.Slide.12">
                  <p:embed/>
                </p:oleObj>
              </mc:Choice>
              <mc:Fallback>
                <p:oleObj name="Слайд" r:id="rId4" imgW="4569051" imgH="3425913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692696"/>
                        <a:ext cx="7992888" cy="599466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72584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75288342"/>
              </p:ext>
            </p:extLst>
          </p:nvPr>
        </p:nvGraphicFramePr>
        <p:xfrm>
          <a:off x="827584" y="836712"/>
          <a:ext cx="7776864" cy="58194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1" name="Слайд" r:id="rId4" imgW="4569051" imgH="3425913" progId="PowerPoint.Slide.12">
                  <p:embed/>
                </p:oleObj>
              </mc:Choice>
              <mc:Fallback>
                <p:oleObj name="Слайд" r:id="rId4" imgW="4569051" imgH="3425913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584" y="836712"/>
                        <a:ext cx="7776864" cy="581942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5138394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737077140"/>
              </p:ext>
            </p:extLst>
          </p:nvPr>
        </p:nvGraphicFramePr>
        <p:xfrm>
          <a:off x="683568" y="548680"/>
          <a:ext cx="7704856" cy="577864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5" name="Слайд" r:id="rId4" imgW="4569051" imgH="3425913" progId="PowerPoint.Slide.12">
                  <p:embed/>
                </p:oleObj>
              </mc:Choice>
              <mc:Fallback>
                <p:oleObj name="Слайд" r:id="rId4" imgW="4569051" imgH="3425913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548680"/>
                        <a:ext cx="7704856" cy="577864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370179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87161779"/>
              </p:ext>
            </p:extLst>
          </p:nvPr>
        </p:nvGraphicFramePr>
        <p:xfrm>
          <a:off x="755576" y="620688"/>
          <a:ext cx="7632848" cy="57246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9" name="Слайд" r:id="rId4" imgW="4569051" imgH="3425913" progId="PowerPoint.Slide.12">
                  <p:embed/>
                </p:oleObj>
              </mc:Choice>
              <mc:Fallback>
                <p:oleObj name="Слайд" r:id="rId4" imgW="4569051" imgH="3425913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576" y="620688"/>
                        <a:ext cx="7632848" cy="5724636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55913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3305043"/>
              </p:ext>
            </p:extLst>
          </p:nvPr>
        </p:nvGraphicFramePr>
        <p:xfrm>
          <a:off x="683568" y="548680"/>
          <a:ext cx="7488832" cy="562990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3" name="Слайд" r:id="rId4" imgW="4569051" imgH="3425913" progId="PowerPoint.Slide.12">
                  <p:embed/>
                </p:oleObj>
              </mc:Choice>
              <mc:Fallback>
                <p:oleObj name="Слайд" r:id="rId4" imgW="4569051" imgH="3425913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3568" y="548680"/>
                        <a:ext cx="7488832" cy="5629902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1217189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3" name="Объект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1156062"/>
              </p:ext>
            </p:extLst>
          </p:nvPr>
        </p:nvGraphicFramePr>
        <p:xfrm>
          <a:off x="1115616" y="836712"/>
          <a:ext cx="7128792" cy="535999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Слайд" r:id="rId4" imgW="4569051" imgH="3425913" progId="PowerPoint.Slide.12">
                  <p:embed/>
                </p:oleObj>
              </mc:Choice>
              <mc:Fallback>
                <p:oleObj name="Слайд" r:id="rId4" imgW="4569051" imgH="3425913" progId="PowerPoint.Slide.12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5616" y="836712"/>
                        <a:ext cx="7128792" cy="5359994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76389930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</TotalTime>
  <Words>28</Words>
  <Application>Microsoft Office PowerPoint</Application>
  <PresentationFormat>Экран (4:3)</PresentationFormat>
  <Paragraphs>7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Воздушный поток</vt:lpstr>
      <vt:lpstr>Слайд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4</cp:revision>
  <dcterms:created xsi:type="dcterms:W3CDTF">2018-10-30T10:07:27Z</dcterms:created>
  <dcterms:modified xsi:type="dcterms:W3CDTF">2018-11-01T09:03:38Z</dcterms:modified>
</cp:coreProperties>
</file>