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7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A98D0-AD56-44EC-94CA-FD470D078DC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5C77D-3B99-4576-9F0E-FF636723E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615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5C77D-3B99-4576-9F0E-FF636723EFA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080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37F07F-B35B-43B2-B08A-5FD84B3D5D47}" type="datetimeFigureOut">
              <a:rPr lang="ru-RU" smtClean="0"/>
              <a:t>13.11.2018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63F2325-3871-4F54-936A-019661BB7A5E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УСЛУГА</a:t>
            </a:r>
            <a:endParaRPr lang="ru-RU" sz="1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2000" dirty="0" smtClean="0">
                <a:latin typeface="Times New Roman" pitchFamily="18" charset="0"/>
                <a:cs typeface="Times New Roman" pitchFamily="18" charset="0"/>
              </a:rPr>
              <a:t>ТОВАР</a:t>
            </a:r>
            <a:endParaRPr lang="ru-RU" sz="1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86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7851648" cy="1283568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>
                <a:solidFill>
                  <a:srgbClr val="FFFF00"/>
                </a:solidFill>
              </a:rPr>
              <a:t>Работа у доски</a:t>
            </a:r>
            <a:endParaRPr lang="ru-RU" sz="8800" dirty="0">
              <a:solidFill>
                <a:srgbClr val="FFFF00"/>
              </a:solidFill>
            </a:endParaRPr>
          </a:p>
        </p:txBody>
      </p:sp>
      <p:pic>
        <p:nvPicPr>
          <p:cNvPr id="5122" name="Picture 2" descr="C:\Users\Клавдия\Desktop\ооооо\fPMNBW6ALb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2446962"/>
            <a:ext cx="6032867" cy="415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32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836712"/>
            <a:ext cx="7851648" cy="18288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FF00"/>
                </a:solidFill>
              </a:rPr>
              <a:t>Услуги и товары</a:t>
            </a:r>
            <a:br>
              <a:rPr lang="ru-RU" sz="8000" dirty="0" smtClean="0">
                <a:solidFill>
                  <a:srgbClr val="FFFF00"/>
                </a:solidFill>
              </a:rPr>
            </a:br>
            <a:r>
              <a:rPr lang="ru-RU" sz="8000" dirty="0" smtClean="0">
                <a:solidFill>
                  <a:srgbClr val="FFFF00"/>
                </a:solidFill>
              </a:rPr>
              <a:t> 20 микрорайона</a:t>
            </a:r>
            <a:endParaRPr lang="ru-RU" sz="8000" dirty="0">
              <a:solidFill>
                <a:srgbClr val="FFFF00"/>
              </a:solidFill>
            </a:endParaRPr>
          </a:p>
        </p:txBody>
      </p:sp>
      <p:pic>
        <p:nvPicPr>
          <p:cNvPr id="6146" name="Picture 2" descr="C:\Users\Клавдия\Desktop\ооооо\5ZffMMdhm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54496"/>
            <a:ext cx="7005083" cy="395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39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851648" cy="995536"/>
          </a:xfrm>
        </p:spPr>
        <p:txBody>
          <a:bodyPr/>
          <a:lstStyle/>
          <a:p>
            <a:pPr algn="l"/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7531" y="1196752"/>
            <a:ext cx="9036496" cy="17526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ТЕХНОЛОГИИ СФЕРЫ УСЛУГ</a:t>
            </a:r>
            <a:endParaRPr lang="ru-RU" sz="7200" dirty="0"/>
          </a:p>
        </p:txBody>
      </p:sp>
      <p:pic>
        <p:nvPicPr>
          <p:cNvPr id="1026" name="Picture 2" descr="C:\Users\Клавдия\Desktop\ооооо\BJa5jsmyIZ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536" y="3356992"/>
            <a:ext cx="4876800" cy="3186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87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8064896" cy="2952328"/>
          </a:xfrm>
        </p:spPr>
        <p:txBody>
          <a:bodyPr>
            <a:normAutofit fontScale="90000"/>
          </a:bodyPr>
          <a:lstStyle/>
          <a:p>
            <a:r>
              <a:rPr lang="ru-RU" sz="6700" dirty="0" smtClean="0"/>
              <a:t>ТОВАР</a:t>
            </a:r>
            <a:r>
              <a:rPr lang="ru-RU" sz="5300" dirty="0" smtClean="0"/>
              <a:t> –</a:t>
            </a:r>
            <a:r>
              <a:rPr lang="ru-RU" sz="5300" dirty="0" smtClean="0">
                <a:solidFill>
                  <a:schemeClr val="tx1"/>
                </a:solidFill>
              </a:rPr>
              <a:t>вид произведенного продукта который потребляет человек или другие отросли промышленности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C:\Users\Клавдия\Desktop\ооооо\99FZHcHac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3785627" cy="237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79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7851648" cy="42176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УСЛУГА- </a:t>
            </a:r>
            <a:r>
              <a:rPr lang="ru-RU" dirty="0" smtClean="0">
                <a:solidFill>
                  <a:schemeClr val="tx1"/>
                </a:solidFill>
              </a:rPr>
              <a:t>вид произведенного продукта который потребляет человек или другие отрасли хозяйства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C:\Users\Клавдия\Desktop\ооооо\xs6Qoz9BwR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70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371600"/>
            <a:ext cx="8712968" cy="1828800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tx1"/>
                </a:solidFill>
              </a:rPr>
              <a:t>Самостоятельная работа</a:t>
            </a:r>
            <a:endParaRPr lang="ru-RU" sz="8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509120"/>
            <a:ext cx="7854696" cy="1752600"/>
          </a:xfrm>
        </p:spPr>
        <p:txBody>
          <a:bodyPr>
            <a:normAutofit/>
          </a:bodyPr>
          <a:lstStyle/>
          <a:p>
            <a:pPr algn="l"/>
            <a:r>
              <a:rPr lang="ru-RU" sz="4400" dirty="0" smtClean="0">
                <a:solidFill>
                  <a:srgbClr val="FFFF00"/>
                </a:solidFill>
              </a:rPr>
              <a:t>1 вариант- виды товаров.</a:t>
            </a:r>
          </a:p>
          <a:p>
            <a:pPr algn="l"/>
            <a:r>
              <a:rPr lang="ru-RU" sz="4400" dirty="0" smtClean="0">
                <a:solidFill>
                  <a:srgbClr val="FFFF00"/>
                </a:solidFill>
              </a:rPr>
              <a:t>2 вариант – виды услуг.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4098" name="Picture 2" descr="C:\Users\Клавдия\Desktop\ооооо\ghHagxUY6G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32" y="2079849"/>
            <a:ext cx="2764764" cy="253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93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700808"/>
            <a:ext cx="7851648" cy="3240360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FFFF00"/>
                </a:solidFill>
              </a:rPr>
              <a:t>ТРИ СЕКТОРА ЭКОНОМИКИ</a:t>
            </a:r>
            <a:endParaRPr lang="ru-RU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23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FFFF00"/>
                </a:solidFill>
              </a:rPr>
              <a:t>ФИЗМИНУТКА</a:t>
            </a:r>
            <a:endParaRPr lang="ru-RU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68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Физминутка Динозаврик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404664"/>
            <a:ext cx="8203278" cy="5919937"/>
          </a:xfrm>
        </p:spPr>
      </p:pic>
    </p:spTree>
    <p:extLst>
      <p:ext uri="{BB962C8B-B14F-4D97-AF65-F5344CB8AC3E}">
        <p14:creationId xmlns:p14="http://schemas.microsoft.com/office/powerpoint/2010/main" val="407516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851648" cy="1499592"/>
          </a:xfrm>
        </p:spPr>
        <p:txBody>
          <a:bodyPr>
            <a:normAutofit/>
          </a:bodyPr>
          <a:lstStyle/>
          <a:p>
            <a:r>
              <a:rPr lang="ru-RU" sz="9600" dirty="0" smtClean="0">
                <a:solidFill>
                  <a:srgbClr val="FFFF00"/>
                </a:solidFill>
              </a:rPr>
              <a:t>СФЕРА УСЛУГ</a:t>
            </a:r>
            <a:endParaRPr lang="ru-RU" sz="9600" dirty="0">
              <a:solidFill>
                <a:srgbClr val="FFFF00"/>
              </a:solidFill>
            </a:endParaRPr>
          </a:p>
        </p:txBody>
      </p:sp>
      <p:pic>
        <p:nvPicPr>
          <p:cNvPr id="7170" name="Picture 2" descr="C:\Users\Клавдия\Desktop\ооооо\LnWfNbk7Qr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8" y="2768175"/>
            <a:ext cx="3036460" cy="298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Клавдия\Desktop\ооооо\XO26UnIJQu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2564904"/>
            <a:ext cx="2730671" cy="389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Клавдия\Desktop\ооооо\xpvMlYB9eJ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212" y="2166220"/>
            <a:ext cx="3105150" cy="359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Клавдия\Desktop\ооооо\ta6JSSEWX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40" y="4766006"/>
            <a:ext cx="2952328" cy="198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19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191</TotalTime>
  <Words>58</Words>
  <Application>Microsoft Office PowerPoint</Application>
  <PresentationFormat>Экран (4:3)</PresentationFormat>
  <Paragraphs>15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УСЛУГА</vt:lpstr>
      <vt:lpstr>ТЕМА УРОКА</vt:lpstr>
      <vt:lpstr>ТОВАР –вид произведенного продукта который потребляет человек или другие отросли промышленности.</vt:lpstr>
      <vt:lpstr>УСЛУГА- вид произведенного продукта который потребляет человек или другие отрасли хозяйства.</vt:lpstr>
      <vt:lpstr>Самостоятельная работа</vt:lpstr>
      <vt:lpstr>ТРИ СЕКТОРА ЭКОНОМИКИ</vt:lpstr>
      <vt:lpstr>ФИЗМИНУТКА</vt:lpstr>
      <vt:lpstr>Презентация PowerPoint</vt:lpstr>
      <vt:lpstr>СФЕРА УСЛУГ</vt:lpstr>
      <vt:lpstr>Работа у доски</vt:lpstr>
      <vt:lpstr>Услуги и товары  20 микрорайона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УСЛУГА</dc:title>
  <dc:creator>Клавдия</dc:creator>
  <cp:lastModifiedBy>Клавдия</cp:lastModifiedBy>
  <cp:revision>16</cp:revision>
  <dcterms:created xsi:type="dcterms:W3CDTF">2018-11-12T11:41:38Z</dcterms:created>
  <dcterms:modified xsi:type="dcterms:W3CDTF">2018-11-13T07:50:39Z</dcterms:modified>
</cp:coreProperties>
</file>