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2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13BCB916-4DF4-41D3-B6D8-25AA28AB1C95}" type="datetimeFigureOut">
              <a:rPr lang="ru-RU" smtClean="0"/>
              <a:pPr/>
              <a:t>21.11.2018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422590BC-8DCA-4F87-8048-A5F386410DD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BCB916-4DF4-41D3-B6D8-25AA28AB1C95}" type="datetimeFigureOut">
              <a:rPr lang="ru-RU" smtClean="0"/>
              <a:pPr/>
              <a:t>21.11.2018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2590BC-8DCA-4F87-8048-A5F386410DD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BCB916-4DF4-41D3-B6D8-25AA28AB1C95}" type="datetimeFigureOut">
              <a:rPr lang="ru-RU" smtClean="0"/>
              <a:pPr/>
              <a:t>21.11.2018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2590BC-8DCA-4F87-8048-A5F386410DD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13BCB916-4DF4-41D3-B6D8-25AA28AB1C95}" type="datetimeFigureOut">
              <a:rPr lang="ru-RU" smtClean="0"/>
              <a:pPr/>
              <a:t>21.11.2018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422590BC-8DCA-4F87-8048-A5F386410DD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13BCB916-4DF4-41D3-B6D8-25AA28AB1C95}" type="datetimeFigureOut">
              <a:rPr lang="ru-RU" smtClean="0"/>
              <a:pPr/>
              <a:t>21.11.2018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422590BC-8DCA-4F87-8048-A5F386410DD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BCB916-4DF4-41D3-B6D8-25AA28AB1C95}" type="datetimeFigureOut">
              <a:rPr lang="ru-RU" smtClean="0"/>
              <a:pPr/>
              <a:t>21.11.2018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2590BC-8DCA-4F87-8048-A5F386410DD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BCB916-4DF4-41D3-B6D8-25AA28AB1C95}" type="datetimeFigureOut">
              <a:rPr lang="ru-RU" smtClean="0"/>
              <a:pPr/>
              <a:t>21.11.2018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2590BC-8DCA-4F87-8048-A5F386410DD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13BCB916-4DF4-41D3-B6D8-25AA28AB1C95}" type="datetimeFigureOut">
              <a:rPr lang="ru-RU" smtClean="0"/>
              <a:pPr/>
              <a:t>21.11.2018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422590BC-8DCA-4F87-8048-A5F386410DD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BCB916-4DF4-41D3-B6D8-25AA28AB1C95}" type="datetimeFigureOut">
              <a:rPr lang="ru-RU" smtClean="0"/>
              <a:pPr/>
              <a:t>21.11.2018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2590BC-8DCA-4F87-8048-A5F386410DD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13BCB916-4DF4-41D3-B6D8-25AA28AB1C95}" type="datetimeFigureOut">
              <a:rPr lang="ru-RU" smtClean="0"/>
              <a:pPr/>
              <a:t>21.11.2018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422590BC-8DCA-4F87-8048-A5F386410DD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13BCB916-4DF4-41D3-B6D8-25AA28AB1C95}" type="datetimeFigureOut">
              <a:rPr lang="ru-RU" smtClean="0"/>
              <a:pPr/>
              <a:t>21.11.2018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422590BC-8DCA-4F87-8048-A5F386410DD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13BCB916-4DF4-41D3-B6D8-25AA28AB1C95}" type="datetimeFigureOut">
              <a:rPr lang="ru-RU" smtClean="0"/>
              <a:pPr/>
              <a:t>21.11.2018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422590BC-8DCA-4F87-8048-A5F386410DD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sch-furmanovo.edusite.ru/p42aa1.html" TargetMode="External"/><Relationship Id="rId7" Type="http://schemas.openxmlformats.org/officeDocument/2006/relationships/hyperlink" Target="http://www.icensor.ru/" TargetMode="External"/><Relationship Id="rId2" Type="http://schemas.openxmlformats.org/officeDocument/2006/relationships/hyperlink" Target="http://interneshka.net/contest/257872/d376663.phtml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ugansk-school1.narod.ru/f3210.htm" TargetMode="External"/><Relationship Id="rId5" Type="http://schemas.openxmlformats.org/officeDocument/2006/relationships/hyperlink" Target="http://www.kakprosto.ru/kak-3415-kak-otpravit-sms-s-telefona" TargetMode="External"/><Relationship Id="rId4" Type="http://schemas.openxmlformats.org/officeDocument/2006/relationships/hyperlink" Target="http://lib2.znate.ru/docs/index-341952.html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84;&#1072;&#1084;&#1072;%20&#1080;%20&#1087;&#1072;&#1087;&#1072;\Desktop\&#1089;&#1077;&#1084;&#1100;&#1103;\&#1050;&#1083;&#1072;&#1088;&#1072;%20&#1056;&#1091;&#1084;&#1103;&#1085;&#1086;&#1074;&#1072;_-_&#1055;&#1077;&#1089;&#1085;&#1103;%20&#1052;&#1072;&#1084;&#1086;&#1085;&#1090;&#1105;&#1085;&#1082;&#1072;%20&#8212;%20&#1082;&#1086;&#1087;&#1080;&#1103;.mp3" TargetMode="Externa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979712" y="3212976"/>
            <a:ext cx="6172200" cy="1661570"/>
          </a:xfrm>
        </p:spPr>
        <p:txBody>
          <a:bodyPr>
            <a:normAutofit fontScale="90000"/>
          </a:bodyPr>
          <a:lstStyle/>
          <a:p>
            <a:r>
              <a:rPr lang="ru-RU" sz="2400" dirty="0" smtClean="0"/>
              <a:t>Презентация  к уроку</a:t>
            </a:r>
            <a:br>
              <a:rPr lang="ru-RU" sz="2400" dirty="0" smtClean="0"/>
            </a:br>
            <a:r>
              <a:rPr lang="ru-RU" sz="2400" dirty="0" smtClean="0">
                <a:solidFill>
                  <a:srgbClr val="002060"/>
                </a:solidFill>
              </a:rPr>
              <a:t>Окружающего мира в </a:t>
            </a:r>
            <a:r>
              <a:rPr lang="ru-RU" sz="2400" dirty="0" smtClean="0"/>
              <a:t>1 классе</a:t>
            </a:r>
            <a:br>
              <a:rPr lang="ru-RU" sz="2400" dirty="0" smtClean="0"/>
            </a:br>
            <a:r>
              <a:rPr lang="ru-RU" sz="2400" dirty="0" smtClean="0"/>
              <a:t>по программе «Школа России». </a:t>
            </a:r>
            <a:br>
              <a:rPr lang="ru-RU" sz="2400" dirty="0" smtClean="0"/>
            </a:br>
            <a:r>
              <a:rPr lang="ru-RU" sz="2400" dirty="0" smtClean="0"/>
              <a:t>Тема:</a:t>
            </a:r>
            <a:r>
              <a:rPr lang="ru-RU" sz="2400" dirty="0" smtClean="0">
                <a:solidFill>
                  <a:srgbClr val="002060"/>
                </a:solidFill>
              </a:rPr>
              <a:t> «Как живёт моя семья»</a:t>
            </a:r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400" dirty="0">
              <a:solidFill>
                <a:srgbClr val="00206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endParaRPr lang="ru-RU" sz="1600" dirty="0">
              <a:solidFill>
                <a:schemeClr val="tx1"/>
              </a:solidFill>
            </a:endParaRPr>
          </a:p>
        </p:txBody>
      </p:sp>
      <p:pic>
        <p:nvPicPr>
          <p:cNvPr id="4" name="Рисунок 3" descr="моя большая семья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59832" y="908720"/>
            <a:ext cx="2808312" cy="2088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Отгадай загадку!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/>
              <a:t>5. Я  у  мамы  не  один,</a:t>
            </a:r>
          </a:p>
          <a:p>
            <a:pPr>
              <a:buNone/>
            </a:pPr>
            <a:r>
              <a:rPr lang="ru-RU" dirty="0" smtClean="0"/>
              <a:t>У  неё  ещё   есть сын.</a:t>
            </a:r>
          </a:p>
          <a:p>
            <a:pPr>
              <a:buNone/>
            </a:pPr>
            <a:r>
              <a:rPr lang="ru-RU" dirty="0" smtClean="0"/>
              <a:t>Рядом   с  ним  я  маловат,</a:t>
            </a:r>
          </a:p>
          <a:p>
            <a:pPr>
              <a:buNone/>
            </a:pPr>
            <a:r>
              <a:rPr lang="ru-RU" dirty="0" smtClean="0"/>
              <a:t>Для меня  он -  старший … </a:t>
            </a:r>
            <a:endParaRPr lang="ru-RU" dirty="0"/>
          </a:p>
        </p:txBody>
      </p:sp>
      <p:pic>
        <p:nvPicPr>
          <p:cNvPr id="4" name="Рисунок 3" descr="y_47a1f161.jpg"/>
          <p:cNvPicPr>
            <a:picLocks noChangeAspect="1"/>
          </p:cNvPicPr>
          <p:nvPr/>
        </p:nvPicPr>
        <p:blipFill>
          <a:blip r:embed="rId2" cstate="print"/>
          <a:srcRect r="2201" b="11151"/>
          <a:stretch>
            <a:fillRect/>
          </a:stretch>
        </p:blipFill>
        <p:spPr>
          <a:xfrm>
            <a:off x="4716016" y="2204864"/>
            <a:ext cx="3217576" cy="40324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Отгадай загадки!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/>
              <a:t>6. Мама с  папой  говорят,</a:t>
            </a:r>
          </a:p>
          <a:p>
            <a:pPr>
              <a:buNone/>
            </a:pPr>
            <a:r>
              <a:rPr lang="ru-RU" dirty="0" smtClean="0"/>
              <a:t>Что  теперь  я  -  старший брат.</a:t>
            </a:r>
          </a:p>
          <a:p>
            <a:pPr>
              <a:buNone/>
            </a:pPr>
            <a:r>
              <a:rPr lang="ru-RU" dirty="0" smtClean="0"/>
              <a:t>Что  за куколка  в  коляске</a:t>
            </a:r>
          </a:p>
          <a:p>
            <a:pPr>
              <a:buNone/>
            </a:pPr>
            <a:r>
              <a:rPr lang="ru-RU" dirty="0" smtClean="0"/>
              <a:t>Плачет?  Видимо  от  тряски?</a:t>
            </a:r>
          </a:p>
          <a:p>
            <a:pPr>
              <a:buNone/>
            </a:pPr>
            <a:r>
              <a:rPr lang="ru-RU" dirty="0" smtClean="0"/>
              <a:t>В  ванной  ползунков  гора!</a:t>
            </a:r>
          </a:p>
          <a:p>
            <a:pPr>
              <a:buNone/>
            </a:pPr>
            <a:r>
              <a:rPr lang="ru-RU" dirty="0" smtClean="0"/>
              <a:t>Брату кто  она ….. </a:t>
            </a:r>
            <a:endParaRPr lang="ru-RU" dirty="0"/>
          </a:p>
        </p:txBody>
      </p:sp>
      <p:pic>
        <p:nvPicPr>
          <p:cNvPr id="6" name="Рисунок 5" descr="y_16f90dab.jpg"/>
          <p:cNvPicPr>
            <a:picLocks noChangeAspect="1"/>
          </p:cNvPicPr>
          <p:nvPr/>
        </p:nvPicPr>
        <p:blipFill>
          <a:blip r:embed="rId2" cstate="print"/>
          <a:srcRect r="5098" b="10101"/>
          <a:stretch>
            <a:fillRect/>
          </a:stretch>
        </p:blipFill>
        <p:spPr>
          <a:xfrm>
            <a:off x="4860032" y="2420888"/>
            <a:ext cx="3251113" cy="42484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Семья – это</a:t>
            </a:r>
            <a:r>
              <a:rPr lang="ru-RU" sz="2000" dirty="0" smtClean="0"/>
              <a:t>… </a:t>
            </a:r>
            <a:r>
              <a:rPr lang="ru-RU" sz="2800" dirty="0" smtClean="0"/>
              <a:t>(</a:t>
            </a:r>
            <a:r>
              <a:rPr lang="ru-RU" sz="2000" dirty="0" smtClean="0"/>
              <a:t>приведи свои примеры</a:t>
            </a:r>
            <a:r>
              <a:rPr lang="ru-RU" dirty="0" smtClean="0"/>
              <a:t> )</a:t>
            </a:r>
            <a:endParaRPr lang="ru-RU" dirty="0"/>
          </a:p>
        </p:txBody>
      </p:sp>
      <p:pic>
        <p:nvPicPr>
          <p:cNvPr id="6" name="Содержимое 5" descr="1214255_html_d02b9ed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1187624" y="1677765"/>
            <a:ext cx="6408712" cy="4870621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 smtClean="0"/>
              <a:t>Ромашка- символ семьи, любви и верности в России</a:t>
            </a:r>
            <a:r>
              <a:rPr lang="ru-RU" dirty="0" smtClean="0"/>
              <a:t>  (8 июля)</a:t>
            </a:r>
            <a:endParaRPr lang="ru-RU" dirty="0"/>
          </a:p>
        </p:txBody>
      </p:sp>
      <p:pic>
        <p:nvPicPr>
          <p:cNvPr id="4" name="Содержимое 3" descr="886477337-666x999.pn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rcRect r="5030" b="10763"/>
          <a:stretch>
            <a:fillRect/>
          </a:stretch>
        </p:blipFill>
        <p:spPr>
          <a:xfrm>
            <a:off x="2566458" y="1600200"/>
            <a:ext cx="3085662" cy="434908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/>
              <a:t>Обида</a:t>
            </a:r>
          </a:p>
          <a:p>
            <a:r>
              <a:rPr lang="ru-RU" sz="2800" b="1" dirty="0" smtClean="0"/>
              <a:t>Ложь</a:t>
            </a:r>
          </a:p>
          <a:p>
            <a:r>
              <a:rPr lang="ru-RU" sz="2800" b="1" dirty="0" smtClean="0"/>
              <a:t>Крики</a:t>
            </a:r>
          </a:p>
          <a:p>
            <a:r>
              <a:rPr lang="ru-RU" sz="2800" b="1" dirty="0" smtClean="0"/>
              <a:t>Горе</a:t>
            </a:r>
          </a:p>
          <a:p>
            <a:r>
              <a:rPr lang="ru-RU" sz="2800" b="1" dirty="0" smtClean="0"/>
              <a:t>Слёзы</a:t>
            </a:r>
          </a:p>
          <a:p>
            <a:r>
              <a:rPr lang="ru-RU" sz="2800" b="1" dirty="0" smtClean="0"/>
              <a:t>Враги</a:t>
            </a:r>
            <a:endParaRPr lang="ru-RU" sz="2800" b="1" dirty="0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ru-RU" sz="3600" dirty="0" smtClean="0">
                <a:solidFill>
                  <a:srgbClr val="C00000"/>
                </a:solidFill>
              </a:rPr>
              <a:t>Любовь</a:t>
            </a:r>
          </a:p>
          <a:p>
            <a:r>
              <a:rPr lang="ru-RU" sz="3600" dirty="0" smtClean="0">
                <a:solidFill>
                  <a:srgbClr val="C00000"/>
                </a:solidFill>
              </a:rPr>
              <a:t>Тепло</a:t>
            </a:r>
          </a:p>
          <a:p>
            <a:r>
              <a:rPr lang="ru-RU" sz="3600" dirty="0" smtClean="0">
                <a:solidFill>
                  <a:srgbClr val="C00000"/>
                </a:solidFill>
              </a:rPr>
              <a:t>Добро </a:t>
            </a:r>
          </a:p>
          <a:p>
            <a:r>
              <a:rPr lang="ru-RU" sz="3600" dirty="0" smtClean="0">
                <a:solidFill>
                  <a:srgbClr val="C00000"/>
                </a:solidFill>
              </a:rPr>
              <a:t>Смех</a:t>
            </a:r>
          </a:p>
          <a:p>
            <a:r>
              <a:rPr lang="ru-RU" sz="3600" dirty="0" smtClean="0">
                <a:solidFill>
                  <a:srgbClr val="C00000"/>
                </a:solidFill>
              </a:rPr>
              <a:t>Радость</a:t>
            </a:r>
          </a:p>
          <a:p>
            <a:r>
              <a:rPr lang="ru-RU" sz="3600" dirty="0" smtClean="0">
                <a:solidFill>
                  <a:srgbClr val="C00000"/>
                </a:solidFill>
              </a:rPr>
              <a:t>Терпение</a:t>
            </a:r>
          </a:p>
          <a:p>
            <a:r>
              <a:rPr lang="ru-RU" sz="3600" dirty="0" smtClean="0">
                <a:solidFill>
                  <a:srgbClr val="C00000"/>
                </a:solidFill>
              </a:rPr>
              <a:t>Уважение</a:t>
            </a:r>
          </a:p>
          <a:p>
            <a:r>
              <a:rPr lang="ru-RU" sz="3600" dirty="0" smtClean="0">
                <a:solidFill>
                  <a:srgbClr val="C00000"/>
                </a:solidFill>
              </a:rPr>
              <a:t>Помощь</a:t>
            </a:r>
          </a:p>
          <a:p>
            <a:r>
              <a:rPr lang="ru-RU" sz="3600" dirty="0" smtClean="0">
                <a:solidFill>
                  <a:srgbClr val="C00000"/>
                </a:solidFill>
              </a:rPr>
              <a:t>Ласка</a:t>
            </a:r>
            <a:endParaRPr lang="ru-RU" sz="3600" dirty="0">
              <a:solidFill>
                <a:srgbClr val="C00000"/>
              </a:solidFill>
            </a:endParaRPr>
          </a:p>
        </p:txBody>
      </p:sp>
      <p:pic>
        <p:nvPicPr>
          <p:cNvPr id="5" name="Рисунок 4" descr="8023.jpg"/>
          <p:cNvPicPr>
            <a:picLocks noChangeAspect="1"/>
          </p:cNvPicPr>
          <p:nvPr/>
        </p:nvPicPr>
        <p:blipFill>
          <a:blip r:embed="rId2" cstate="print"/>
          <a:srcRect r="4363" b="10101"/>
          <a:stretch>
            <a:fillRect/>
          </a:stretch>
        </p:blipFill>
        <p:spPr>
          <a:xfrm>
            <a:off x="3082449" y="1124744"/>
            <a:ext cx="3577783" cy="50405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/>
              <a:t>домашнее задание : «Наши проекты. Проект «Моя семья».</a:t>
            </a:r>
            <a:endParaRPr lang="ru-RU" sz="2800" dirty="0"/>
          </a:p>
        </p:txBody>
      </p:sp>
      <p:pic>
        <p:nvPicPr>
          <p:cNvPr id="4" name="Содержимое 3" descr="i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1475656" y="2002871"/>
            <a:ext cx="5976664" cy="447729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Список источников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800" dirty="0" smtClean="0">
                <a:hlinkClick r:id="rId2"/>
              </a:rPr>
              <a:t>http://interneshka.net/contest/257872/d376663.phtml</a:t>
            </a:r>
            <a:endParaRPr lang="ru-RU" sz="1800" dirty="0" smtClean="0"/>
          </a:p>
          <a:p>
            <a:r>
              <a:rPr lang="en-US" sz="1800" dirty="0" smtClean="0">
                <a:hlinkClick r:id="rId3"/>
              </a:rPr>
              <a:t>http://sch-furmanovo.edusite.ru/p42aa1.html</a:t>
            </a:r>
            <a:endParaRPr lang="ru-RU" sz="1800" dirty="0" smtClean="0"/>
          </a:p>
          <a:p>
            <a:r>
              <a:rPr lang="en-US" sz="1800" dirty="0" smtClean="0">
                <a:hlinkClick r:id="rId4"/>
              </a:rPr>
              <a:t>http://lib2.znate.ru/docs/index-341952.html</a:t>
            </a:r>
            <a:endParaRPr lang="ru-RU" sz="1800" dirty="0" smtClean="0"/>
          </a:p>
          <a:p>
            <a:r>
              <a:rPr lang="en-US" sz="1800" dirty="0" smtClean="0">
                <a:hlinkClick r:id="rId5"/>
              </a:rPr>
              <a:t>http://www.kakprosto.ru/kak-3415-kak-otpravit-sms-s-telefona</a:t>
            </a:r>
            <a:endParaRPr lang="ru-RU" sz="1800" dirty="0" smtClean="0"/>
          </a:p>
          <a:p>
            <a:r>
              <a:rPr lang="en-US" sz="1800" dirty="0" smtClean="0">
                <a:hlinkClick r:id="rId6"/>
              </a:rPr>
              <a:t>http://ugansk-school1.narod.ru/f3210.htm</a:t>
            </a:r>
            <a:endParaRPr lang="ru-RU" sz="1800" dirty="0" smtClean="0"/>
          </a:p>
          <a:p>
            <a:r>
              <a:rPr lang="en-US" sz="1800" dirty="0" smtClean="0">
                <a:hlinkClick r:id="rId7"/>
              </a:rPr>
              <a:t>www.icensor.ru</a:t>
            </a:r>
            <a:endParaRPr lang="en-US" sz="1800" dirty="0" smtClean="0"/>
          </a:p>
          <a:p>
            <a:pPr>
              <a:buNone/>
            </a:pPr>
            <a:endParaRPr lang="ru-RU" sz="1800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Песенка Мамонтёнка</a:t>
            </a:r>
            <a:endParaRPr lang="ru-RU" dirty="0"/>
          </a:p>
        </p:txBody>
      </p:sp>
      <p:pic>
        <p:nvPicPr>
          <p:cNvPr id="4" name="Содержимое 3" descr="img.jpg"/>
          <p:cNvPicPr>
            <a:picLocks noGrp="1" noChangeAspect="1"/>
          </p:cNvPicPr>
          <p:nvPr>
            <p:ph sz="quarter" idx="1"/>
          </p:nvPr>
        </p:nvPicPr>
        <p:blipFill>
          <a:blip r:embed="rId3" cstate="print"/>
          <a:stretch>
            <a:fillRect/>
          </a:stretch>
        </p:blipFill>
        <p:spPr>
          <a:xfrm>
            <a:off x="805834" y="1526809"/>
            <a:ext cx="7510582" cy="4224703"/>
          </a:xfrm>
        </p:spPr>
      </p:pic>
      <p:pic>
        <p:nvPicPr>
          <p:cNvPr id="6" name="Клара Румянова_-_Песня Мамонтёнка — копия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1003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2060"/>
                </a:solidFill>
              </a:rPr>
              <a:t>Отгадай 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6" name="Содержимое 5" descr="hello_html_7fc94967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539552" y="3555023"/>
            <a:ext cx="7467600" cy="3302977"/>
          </a:xfrm>
        </p:spPr>
      </p:pic>
      <p:pic>
        <p:nvPicPr>
          <p:cNvPr id="7" name="Рисунок 6" descr="rebysi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67744" y="188640"/>
            <a:ext cx="4752975" cy="2857500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3234936" y="2967335"/>
            <a:ext cx="26741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Семья</a:t>
            </a:r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Что такое семья?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ru-RU" sz="2000" dirty="0" smtClean="0"/>
              <a:t>Все мы живём в одном доме, вместе радуемся, вместе грустим, помогаем друг другу.</a:t>
            </a:r>
          </a:p>
          <a:p>
            <a:endParaRPr lang="ru-RU" sz="2000" dirty="0" smtClean="0"/>
          </a:p>
          <a:p>
            <a:endParaRPr lang="ru-RU" sz="2000" dirty="0"/>
          </a:p>
        </p:txBody>
      </p:sp>
      <p:pic>
        <p:nvPicPr>
          <p:cNvPr id="6" name="Содержимое 5" descr="hello_html_mf41f1d3.jpg"/>
          <p:cNvPicPr>
            <a:picLocks noGrp="1" noChangeAspect="1"/>
          </p:cNvPicPr>
          <p:nvPr>
            <p:ph sz="quarter" idx="2"/>
          </p:nvPr>
        </p:nvPicPr>
        <p:blipFill>
          <a:blip r:embed="rId2" cstate="print"/>
          <a:stretch>
            <a:fillRect/>
          </a:stretch>
        </p:blipFill>
        <p:spPr>
          <a:xfrm>
            <a:off x="1691680" y="2975349"/>
            <a:ext cx="5400600" cy="3577897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Из толкового словаря…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/>
              <a:t>«Семья – группа живущих вместе близких людей».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r>
              <a:rPr lang="ru-RU" dirty="0" smtClean="0"/>
              <a:t>« Семья – объединение людей,</a:t>
            </a:r>
          </a:p>
          <a:p>
            <a:pPr>
              <a:buNone/>
            </a:pPr>
            <a:r>
              <a:rPr lang="ru-RU" dirty="0" smtClean="0"/>
              <a:t>Сплоченных общими интересами».</a:t>
            </a:r>
            <a:endParaRPr lang="ru-RU" dirty="0"/>
          </a:p>
        </p:txBody>
      </p:sp>
      <p:pic>
        <p:nvPicPr>
          <p:cNvPr id="5" name="Рисунок 4" descr="3424697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19672" y="3501008"/>
            <a:ext cx="4918523" cy="30662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Отгадай загадки!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/>
              <a:t>1. Кто  нежнее  всех на  свете?</a:t>
            </a:r>
          </a:p>
          <a:p>
            <a:pPr>
              <a:buNone/>
            </a:pPr>
            <a:r>
              <a:rPr lang="ru-RU" dirty="0" smtClean="0"/>
              <a:t>Кто  готовит  вам обеды?</a:t>
            </a:r>
          </a:p>
          <a:p>
            <a:pPr>
              <a:buNone/>
            </a:pPr>
            <a:r>
              <a:rPr lang="ru-RU" dirty="0" smtClean="0"/>
              <a:t>И  кого  так любят  дети?</a:t>
            </a:r>
          </a:p>
          <a:p>
            <a:pPr>
              <a:buNone/>
            </a:pPr>
            <a:r>
              <a:rPr lang="ru-RU" dirty="0" smtClean="0"/>
              <a:t>И  кого  прекрасней  нет?</a:t>
            </a:r>
          </a:p>
          <a:p>
            <a:pPr>
              <a:buNone/>
            </a:pPr>
            <a:r>
              <a:rPr lang="ru-RU" dirty="0" smtClean="0"/>
              <a:t> Кто  читает  на  ночь  книжку?</a:t>
            </a:r>
          </a:p>
          <a:p>
            <a:pPr>
              <a:buNone/>
            </a:pPr>
            <a:r>
              <a:rPr lang="ru-RU" dirty="0" smtClean="0"/>
              <a:t>Не  ругает  нас  с  братишкой ?... </a:t>
            </a:r>
            <a:endParaRPr lang="ru-RU" dirty="0"/>
          </a:p>
        </p:txBody>
      </p:sp>
      <p:pic>
        <p:nvPicPr>
          <p:cNvPr id="4" name="Рисунок 3" descr="1370884082_0_77996_49198585_l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76056" y="2924944"/>
            <a:ext cx="2952750" cy="3362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Отгадай загадки!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484784"/>
            <a:ext cx="8003232" cy="4989168"/>
          </a:xfrm>
        </p:spPr>
        <p:txBody>
          <a:bodyPr/>
          <a:lstStyle/>
          <a:p>
            <a:r>
              <a:rPr lang="ru-RU" dirty="0" smtClean="0"/>
              <a:t>2. Кто  любить  не  устаёт, </a:t>
            </a:r>
          </a:p>
          <a:p>
            <a:pPr>
              <a:buNone/>
            </a:pPr>
            <a:r>
              <a:rPr lang="ru-RU" dirty="0" smtClean="0"/>
              <a:t> пироги  для  нас печёт ,</a:t>
            </a:r>
          </a:p>
          <a:p>
            <a:pPr>
              <a:buNone/>
            </a:pPr>
            <a:r>
              <a:rPr lang="ru-RU" dirty="0" smtClean="0"/>
              <a:t>Вкусные оладушки ?</a:t>
            </a:r>
          </a:p>
          <a:p>
            <a:pPr>
              <a:buNone/>
            </a:pPr>
            <a:r>
              <a:rPr lang="ru-RU" dirty="0" smtClean="0"/>
              <a:t>Это  наша  … </a:t>
            </a:r>
            <a:endParaRPr lang="ru-RU" dirty="0"/>
          </a:p>
        </p:txBody>
      </p:sp>
      <p:pic>
        <p:nvPicPr>
          <p:cNvPr id="4" name="Рисунок 3" descr="img_573334a36daec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427984" y="1988840"/>
            <a:ext cx="3495541" cy="40770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Отгадай загадки!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003232" cy="4873752"/>
          </a:xfrm>
        </p:spPr>
        <p:txBody>
          <a:bodyPr/>
          <a:lstStyle/>
          <a:p>
            <a:r>
              <a:rPr lang="ru-RU" dirty="0" smtClean="0"/>
              <a:t>3. Кто  не  в  шутку,  а  всерьёз нас  забить научит  гвоздь?</a:t>
            </a:r>
          </a:p>
          <a:p>
            <a:pPr>
              <a:buNone/>
            </a:pPr>
            <a:r>
              <a:rPr lang="ru-RU" dirty="0" smtClean="0"/>
              <a:t>Кто  научит  смелым  быть?</a:t>
            </a:r>
          </a:p>
          <a:p>
            <a:pPr>
              <a:buNone/>
            </a:pPr>
            <a:r>
              <a:rPr lang="ru-RU" dirty="0" smtClean="0"/>
              <a:t>С  велика  упав,  не  ныть?</a:t>
            </a:r>
          </a:p>
          <a:p>
            <a:pPr>
              <a:buNone/>
            </a:pPr>
            <a:r>
              <a:rPr lang="ru-RU" dirty="0" smtClean="0"/>
              <a:t>И  коленку  расцарапав,  не  реветь?</a:t>
            </a:r>
          </a:p>
          <a:p>
            <a:pPr>
              <a:buNone/>
            </a:pPr>
            <a:r>
              <a:rPr lang="ru-RU" dirty="0" smtClean="0"/>
              <a:t>Конечно   …. </a:t>
            </a:r>
            <a:endParaRPr lang="ru-RU" dirty="0"/>
          </a:p>
        </p:txBody>
      </p:sp>
      <p:pic>
        <p:nvPicPr>
          <p:cNvPr id="4" name="Рисунок 3" descr="semya1.jpg"/>
          <p:cNvPicPr>
            <a:picLocks noChangeAspect="1"/>
          </p:cNvPicPr>
          <p:nvPr/>
        </p:nvPicPr>
        <p:blipFill>
          <a:blip r:embed="rId2" cstate="print"/>
          <a:srcRect l="48110" t="-399"/>
          <a:stretch>
            <a:fillRect/>
          </a:stretch>
        </p:blipFill>
        <p:spPr>
          <a:xfrm>
            <a:off x="5868144" y="2546493"/>
            <a:ext cx="2337048" cy="339137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Отгадай загадки!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 </a:t>
            </a:r>
          </a:p>
          <a:p>
            <a:r>
              <a:rPr lang="ru-RU" dirty="0" smtClean="0"/>
              <a:t>4.Кто  всю  жизнь  работал,</a:t>
            </a:r>
          </a:p>
          <a:p>
            <a:pPr>
              <a:buNone/>
            </a:pPr>
            <a:r>
              <a:rPr lang="ru-RU" dirty="0" smtClean="0"/>
              <a:t>  окружал  заботой внуков,  правнуков, детей,  уважал  простых людей?</a:t>
            </a:r>
          </a:p>
          <a:p>
            <a:pPr>
              <a:buNone/>
            </a:pPr>
            <a:r>
              <a:rPr lang="ru-RU" dirty="0" smtClean="0"/>
              <a:t>На  пенсии  уж  много  лет</a:t>
            </a:r>
          </a:p>
          <a:p>
            <a:pPr>
              <a:buNone/>
            </a:pPr>
            <a:r>
              <a:rPr lang="ru-RU" dirty="0" smtClean="0"/>
              <a:t>Нестареющий  наш  …. </a:t>
            </a:r>
            <a:endParaRPr lang="ru-RU" dirty="0"/>
          </a:p>
        </p:txBody>
      </p:sp>
      <p:pic>
        <p:nvPicPr>
          <p:cNvPr id="6" name="Рисунок 5" descr="362611_1.jpeg"/>
          <p:cNvPicPr>
            <a:picLocks noChangeAspect="1"/>
          </p:cNvPicPr>
          <p:nvPr/>
        </p:nvPicPr>
        <p:blipFill>
          <a:blip r:embed="rId2" cstate="print"/>
          <a:srcRect l="46220" t="-6454"/>
          <a:stretch>
            <a:fillRect/>
          </a:stretch>
        </p:blipFill>
        <p:spPr>
          <a:xfrm>
            <a:off x="5436096" y="2698481"/>
            <a:ext cx="2481064" cy="37815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147</TotalTime>
  <Words>274</Words>
  <Application>Microsoft Office PowerPoint</Application>
  <PresentationFormat>Экран (4:3)</PresentationFormat>
  <Paragraphs>75</Paragraphs>
  <Slides>16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Эркер</vt:lpstr>
      <vt:lpstr>Презентация  к уроку Окружающего мира в 1 классе по программе «Школа России».  Тема: «Как живёт моя семья» </vt:lpstr>
      <vt:lpstr>Песенка Мамонтёнка</vt:lpstr>
      <vt:lpstr>Отгадай </vt:lpstr>
      <vt:lpstr>Что такое семья?</vt:lpstr>
      <vt:lpstr>Из толкового словаря…</vt:lpstr>
      <vt:lpstr>Отгадай загадки!</vt:lpstr>
      <vt:lpstr>Отгадай загадки!</vt:lpstr>
      <vt:lpstr>Отгадай загадки!</vt:lpstr>
      <vt:lpstr>Отгадай загадки!</vt:lpstr>
      <vt:lpstr>Отгадай загадку!</vt:lpstr>
      <vt:lpstr>Отгадай загадки!</vt:lpstr>
      <vt:lpstr>Семья – это… (приведи свои примеры )</vt:lpstr>
      <vt:lpstr>Ромашка- символ семьи, любви и верности в России  (8 июля)</vt:lpstr>
      <vt:lpstr>Слайд 14</vt:lpstr>
      <vt:lpstr>домашнее задание : «Наши проекты. Проект «Моя семья».</vt:lpstr>
      <vt:lpstr>Список источников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программа «Школа России» Окружающий мир 1 класс Тема: «Как живёт моя семья». Учитель: Делова Ирина Анатольевна</dc:title>
  <dc:creator>мама и папа</dc:creator>
  <cp:lastModifiedBy>Ольга</cp:lastModifiedBy>
  <cp:revision>19</cp:revision>
  <dcterms:created xsi:type="dcterms:W3CDTF">2017-04-21T11:41:33Z</dcterms:created>
  <dcterms:modified xsi:type="dcterms:W3CDTF">2018-11-21T14:23:03Z</dcterms:modified>
</cp:coreProperties>
</file>