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767" r:id="rId4"/>
  </p:sldMasterIdLst>
  <p:sldIdLst>
    <p:sldId id="268" r:id="rId5"/>
    <p:sldId id="261" r:id="rId6"/>
    <p:sldId id="259" r:id="rId7"/>
    <p:sldId id="269" r:id="rId8"/>
    <p:sldId id="270" r:id="rId9"/>
    <p:sldId id="271" r:id="rId10"/>
    <p:sldId id="272" r:id="rId11"/>
    <p:sldId id="273" r:id="rId12"/>
    <p:sldId id="274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17"/>
    <p:restoredTop sz="94580"/>
  </p:normalViewPr>
  <p:slideViewPr>
    <p:cSldViewPr snapToGrid="0" snapToObjects="1">
      <p:cViewPr>
        <p:scale>
          <a:sx n="60" d="100"/>
          <a:sy n="60" d="100"/>
        </p:scale>
        <p:origin x="-1074" y="-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3275892"/>
      </p:ext>
    </p:extLst>
  </p:cSld>
  <p:clrMapOvr>
    <a:masterClrMapping/>
  </p:clrMapOvr>
  <p:transition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28892805"/>
      </p:ext>
    </p:extLst>
  </p:cSld>
  <p:clrMapOvr>
    <a:masterClrMapping/>
  </p:clrMapOvr>
  <p:transition>
    <p:wipe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195960954"/>
      </p:ext>
    </p:extLst>
  </p:cSld>
  <p:clrMapOvr>
    <a:masterClrMapping/>
  </p:clrMapOvr>
  <p:transition>
    <p:wipe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91375750"/>
      </p:ext>
    </p:extLst>
  </p:cSld>
  <p:clrMapOvr>
    <a:masterClrMapping/>
  </p:clrMapOvr>
  <p:transition>
    <p:wipe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140453078"/>
      </p:ext>
    </p:extLst>
  </p:cSld>
  <p:clrMapOvr>
    <a:masterClrMapping/>
  </p:clrMapOvr>
  <p:transition>
    <p:wipe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63380341"/>
      </p:ext>
    </p:extLst>
  </p:cSld>
  <p:clrMapOvr>
    <a:masterClrMapping/>
  </p:clrMapOvr>
  <p:transition>
    <p:wipe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01321873"/>
      </p:ext>
    </p:extLst>
  </p:cSld>
  <p:clrMapOvr>
    <a:masterClrMapping/>
  </p:clrMapOvr>
  <p:transition>
    <p:wipe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19130751"/>
      </p:ext>
    </p:extLst>
  </p:cSld>
  <p:clrMapOvr>
    <a:masterClrMapping/>
  </p:clrMapOvr>
  <p:transition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71431667"/>
      </p:ext>
    </p:extLst>
  </p:cSld>
  <p:clrMapOvr>
    <a:masterClrMapping/>
  </p:clrMapOvr>
  <p:transition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44390503"/>
      </p:ext>
    </p:extLst>
  </p:cSld>
  <p:clrMapOvr>
    <a:masterClrMapping/>
  </p:clrMapOvr>
  <p:transition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545651386"/>
      </p:ext>
    </p:extLst>
  </p:cSld>
  <p:clrMapOvr>
    <a:masterClrMapping/>
  </p:clrMapOvr>
  <p:transition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58928802"/>
      </p:ext>
    </p:extLst>
  </p:cSld>
  <p:clrMapOvr>
    <a:masterClrMapping/>
  </p:clrMapOvr>
  <p:transition>
    <p:wipe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12232934"/>
      </p:ext>
    </p:extLst>
  </p:cSld>
  <p:clrMapOvr>
    <a:masterClrMapping/>
  </p:clrMapOvr>
  <p:transition>
    <p:wipe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45293940"/>
      </p:ext>
    </p:extLst>
  </p:cSld>
  <p:clrMapOvr>
    <a:masterClrMapping/>
  </p:clrMapOvr>
  <p:transition>
    <p:wipe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64066006"/>
      </p:ext>
    </p:extLst>
  </p:cSld>
  <p:clrMapOvr>
    <a:masterClrMapping/>
  </p:clrMapOvr>
  <p:transition>
    <p:wipe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45432329"/>
      </p:ext>
    </p:extLst>
  </p:cSld>
  <p:clrMapOvr>
    <a:masterClrMapping/>
  </p:clrMapOvr>
  <p:transition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09523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8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  <p:sldLayoutId id="2147483779" r:id="rId12"/>
    <p:sldLayoutId id="2147483780" r:id="rId13"/>
    <p:sldLayoutId id="2147483781" r:id="rId14"/>
    <p:sldLayoutId id="2147483782" r:id="rId15"/>
    <p:sldLayoutId id="2147483783" r:id="rId16"/>
  </p:sldLayoutIdLst>
  <p:transition>
    <p:wipe dir="u"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/>
            </a:gs>
            <a:gs pos="71000">
              <a:schemeClr val="accent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xmlns="" id="{93F2CC0B-D5F1-40B8-9CC6-4A36850B66F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-786"/>
            <a:ext cx="12192000" cy="685403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light spots">
            <a:extLst>
              <a:ext uri="{FF2B5EF4-FFF2-40B4-BE49-F238E27FC236}">
                <a16:creationId xmlns:a16="http://schemas.microsoft.com/office/drawing/2014/main" xmlns="" id="{1A23FE0C-9A67-334E-9B7F-83AA9CF636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alphaModFix amt="4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-1" y="10"/>
            <a:ext cx="12192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66081D-517B-5D43-A7B4-E67DDEDC0B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2259" y="2514600"/>
            <a:ext cx="10017793" cy="2262781"/>
          </a:xfrm>
        </p:spPr>
        <p:txBody>
          <a:bodyPr anchor="ctr">
            <a:normAutofit/>
          </a:bodyPr>
          <a:lstStyle/>
          <a:p>
            <a:pPr algn="ctr"/>
            <a:r>
              <a:rPr lang="ru-RU" dirty="0" smtClean="0"/>
              <a:t>Удивительные памятники города Ижевска </a:t>
            </a:r>
            <a:endParaRPr lang="en-US" dirty="0"/>
          </a:p>
        </p:txBody>
      </p:sp>
      <p:sp>
        <p:nvSpPr>
          <p:cNvPr id="13" name="Subtitle 12">
            <a:extLst>
              <a:ext uri="{FF2B5EF4-FFF2-40B4-BE49-F238E27FC236}">
                <a16:creationId xmlns:a16="http://schemas.microsoft.com/office/drawing/2014/main" xmlns="" id="{F05262DB-6398-4AF9-96A3-041CFB1123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631C6CE6-1810-44ED-A6D7-3FF53040AE2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xmlns="" id="{1F6D8BFE-D0D0-4BAE-9D5A-701DE7D3CEE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xmlns="" id="{53F86D30-CEDB-4D96-AF73-AA3CD5A437B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xmlns="" id="{F5187540-C4C8-410C-A395-69FCB1C86C2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xmlns="" id="{75BD6E4A-797C-451B-B08F-D99C1A9D13F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5">
              <a:extLst>
                <a:ext uri="{FF2B5EF4-FFF2-40B4-BE49-F238E27FC236}">
                  <a16:creationId xmlns:a16="http://schemas.microsoft.com/office/drawing/2014/main" xmlns="" id="{0D241082-BAFA-462E-827B-5814B020F5C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6">
              <a:extLst>
                <a:ext uri="{FF2B5EF4-FFF2-40B4-BE49-F238E27FC236}">
                  <a16:creationId xmlns:a16="http://schemas.microsoft.com/office/drawing/2014/main" xmlns="" id="{2920CCBD-116D-450B-9608-99F05F7D78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7">
              <a:extLst>
                <a:ext uri="{FF2B5EF4-FFF2-40B4-BE49-F238E27FC236}">
                  <a16:creationId xmlns:a16="http://schemas.microsoft.com/office/drawing/2014/main" xmlns="" id="{A57CD3DE-CEAF-4BD4-A5EF-24B3E622BB5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8">
              <a:extLst>
                <a:ext uri="{FF2B5EF4-FFF2-40B4-BE49-F238E27FC236}">
                  <a16:creationId xmlns:a16="http://schemas.microsoft.com/office/drawing/2014/main" xmlns="" id="{4EC3258C-366B-4629-A7D3-5173D3637D8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9">
              <a:extLst>
                <a:ext uri="{FF2B5EF4-FFF2-40B4-BE49-F238E27FC236}">
                  <a16:creationId xmlns:a16="http://schemas.microsoft.com/office/drawing/2014/main" xmlns="" id="{D444D63A-CE2B-4ACD-BA0E-4ADECAD86F0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20">
              <a:extLst>
                <a:ext uri="{FF2B5EF4-FFF2-40B4-BE49-F238E27FC236}">
                  <a16:creationId xmlns:a16="http://schemas.microsoft.com/office/drawing/2014/main" xmlns="" id="{7A504DF6-187A-4A54-96E8-3F3F28AAAA3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21">
              <a:extLst>
                <a:ext uri="{FF2B5EF4-FFF2-40B4-BE49-F238E27FC236}">
                  <a16:creationId xmlns:a16="http://schemas.microsoft.com/office/drawing/2014/main" xmlns="" id="{FE04C6F5-6DC5-4C7E-9278-9BE624FC782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22">
              <a:extLst>
                <a:ext uri="{FF2B5EF4-FFF2-40B4-BE49-F238E27FC236}">
                  <a16:creationId xmlns:a16="http://schemas.microsoft.com/office/drawing/2014/main" xmlns="" id="{94A02D9B-E6A9-4D6A-9D2A-D81C7680245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xmlns="" id="{B78034A6-3565-46AA-9E73-1C954666ABB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7224" y="-30"/>
            <a:ext cx="2356675" cy="6853284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35" name="Freeform 27">
              <a:extLst>
                <a:ext uri="{FF2B5EF4-FFF2-40B4-BE49-F238E27FC236}">
                  <a16:creationId xmlns:a16="http://schemas.microsoft.com/office/drawing/2014/main" xmlns="" id="{04947AA2-A772-42CB-9CEC-065095D3DC7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xmlns="" id="{83C52D84-DEC1-4E16-972E-8EEA5D52245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xmlns="" id="{2036A28D-EF09-41F7-906F-CF4053615AE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8" name="Freeform 30">
              <a:extLst>
                <a:ext uri="{FF2B5EF4-FFF2-40B4-BE49-F238E27FC236}">
                  <a16:creationId xmlns:a16="http://schemas.microsoft.com/office/drawing/2014/main" xmlns="" id="{EE8D92C7-C907-4120-95E3-80E3DC85BBA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9" name="Freeform 31">
              <a:extLst>
                <a:ext uri="{FF2B5EF4-FFF2-40B4-BE49-F238E27FC236}">
                  <a16:creationId xmlns:a16="http://schemas.microsoft.com/office/drawing/2014/main" xmlns="" id="{BBCEAAB8-CD22-41D7-B330-702682A27CE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0" name="Freeform 32">
              <a:extLst>
                <a:ext uri="{FF2B5EF4-FFF2-40B4-BE49-F238E27FC236}">
                  <a16:creationId xmlns:a16="http://schemas.microsoft.com/office/drawing/2014/main" xmlns="" id="{6BBC1FEE-3D72-492B-8D8A-BE1A55076F9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xmlns="" id="{C28C6E5C-C393-435C-96A1-AA2859BDCB8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xmlns="" id="{2C2C991F-AC51-4DF5-B8DD-19B08C1CBF4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xmlns="" id="{9C916B5F-285D-4F5A-9085-6781753AFB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xmlns="" id="{0375DD5F-9D17-4873-B697-3D44A5EBEC7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xmlns="" id="{A159BBC7-6A8B-4612-94A8-56323452C7B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xmlns="" id="{177C901C-F8DE-4C99-95C8-F8CA1B84F76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D1D655F2-6D15-4265-ADEE-EF0075C1394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50" name="Freeform 69">
            <a:extLst>
              <a:ext uri="{FF2B5EF4-FFF2-40B4-BE49-F238E27FC236}">
                <a16:creationId xmlns:a16="http://schemas.microsoft.com/office/drawing/2014/main" xmlns="" id="{3248A930-1A6E-4EFB-8213-D1AC735BE061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xmlns="" val="312941212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xmlns="" id="{A9D17E3F-9160-4D16-8F1D-F8FE94E2A5D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-7620" y="-1"/>
            <a:ext cx="1220724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3" name="Picture 12" descr="light spots">
            <a:extLst>
              <a:ext uri="{FF2B5EF4-FFF2-40B4-BE49-F238E27FC236}">
                <a16:creationId xmlns:a16="http://schemas.microsoft.com/office/drawing/2014/main" xmlns="" id="{91359E98-53EA-154C-9838-95AAA23C9E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alphaModFix amt="25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F6D5E8-15CF-4755-910B-1B5A1E7773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339" y="73930"/>
            <a:ext cx="9920274" cy="1280890"/>
          </a:xfrm>
        </p:spPr>
        <p:txBody>
          <a:bodyPr>
            <a:normAutofit/>
          </a:bodyPr>
          <a:lstStyle/>
          <a:p>
            <a:pPr algn="ctr"/>
            <a:r>
              <a:rPr lang="ru-RU" sz="5400" dirty="0" err="1" smtClean="0"/>
              <a:t>Ижик</a:t>
            </a:r>
            <a:endParaRPr lang="en-US" sz="5400" dirty="0"/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93DBB853-C277-42C7-80D0-110A8842ED5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9" y="228600"/>
            <a:ext cx="2851523" cy="6638625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36" name="Freeform 11">
              <a:extLst>
                <a:ext uri="{FF2B5EF4-FFF2-40B4-BE49-F238E27FC236}">
                  <a16:creationId xmlns:a16="http://schemas.microsoft.com/office/drawing/2014/main" xmlns="" id="{8D2CA353-4AC3-432A-8704-A618563EECF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7" name="Freeform 12">
              <a:extLst>
                <a:ext uri="{FF2B5EF4-FFF2-40B4-BE49-F238E27FC236}">
                  <a16:creationId xmlns:a16="http://schemas.microsoft.com/office/drawing/2014/main" xmlns="" id="{71685CFF-C2D8-4119-9CDA-50491485375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8" name="Freeform 13">
              <a:extLst>
                <a:ext uri="{FF2B5EF4-FFF2-40B4-BE49-F238E27FC236}">
                  <a16:creationId xmlns:a16="http://schemas.microsoft.com/office/drawing/2014/main" xmlns="" id="{119C20C9-05B5-4384-9F4E-B4B8FA299CD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9" name="Freeform 14">
              <a:extLst>
                <a:ext uri="{FF2B5EF4-FFF2-40B4-BE49-F238E27FC236}">
                  <a16:creationId xmlns:a16="http://schemas.microsoft.com/office/drawing/2014/main" xmlns="" id="{F78ACAA7-E69F-43D4-919F-59DCA6482DF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0" name="Freeform 15">
              <a:extLst>
                <a:ext uri="{FF2B5EF4-FFF2-40B4-BE49-F238E27FC236}">
                  <a16:creationId xmlns:a16="http://schemas.microsoft.com/office/drawing/2014/main" xmlns="" id="{96704AC3-E553-4428-AD42-796DD344AD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1" name="Freeform 16">
              <a:extLst>
                <a:ext uri="{FF2B5EF4-FFF2-40B4-BE49-F238E27FC236}">
                  <a16:creationId xmlns:a16="http://schemas.microsoft.com/office/drawing/2014/main" xmlns="" id="{3144CE2D-2D9E-4E16-92AA-F685E45492E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2" name="Freeform 17">
              <a:extLst>
                <a:ext uri="{FF2B5EF4-FFF2-40B4-BE49-F238E27FC236}">
                  <a16:creationId xmlns:a16="http://schemas.microsoft.com/office/drawing/2014/main" xmlns="" id="{CD4C0C99-C139-4838-92A2-2C05514812E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3" name="Freeform 18">
              <a:extLst>
                <a:ext uri="{FF2B5EF4-FFF2-40B4-BE49-F238E27FC236}">
                  <a16:creationId xmlns:a16="http://schemas.microsoft.com/office/drawing/2014/main" xmlns="" id="{6D356AA9-ECE0-4E40-A277-44AC6EF7650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4" name="Freeform 19">
              <a:extLst>
                <a:ext uri="{FF2B5EF4-FFF2-40B4-BE49-F238E27FC236}">
                  <a16:creationId xmlns:a16="http://schemas.microsoft.com/office/drawing/2014/main" xmlns="" id="{5A9C3CFE-942C-43DB-9652-8B2647552B4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5" name="Freeform 20">
              <a:extLst>
                <a:ext uri="{FF2B5EF4-FFF2-40B4-BE49-F238E27FC236}">
                  <a16:creationId xmlns:a16="http://schemas.microsoft.com/office/drawing/2014/main" xmlns="" id="{F3DDB2C0-7B2C-4BA5-8ECA-4632746722D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6" name="Freeform 21">
              <a:extLst>
                <a:ext uri="{FF2B5EF4-FFF2-40B4-BE49-F238E27FC236}">
                  <a16:creationId xmlns:a16="http://schemas.microsoft.com/office/drawing/2014/main" xmlns="" id="{CCB346B3-FD72-422B-9688-F54E77399A3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47" name="Freeform 22">
              <a:extLst>
                <a:ext uri="{FF2B5EF4-FFF2-40B4-BE49-F238E27FC236}">
                  <a16:creationId xmlns:a16="http://schemas.microsoft.com/office/drawing/2014/main" xmlns="" id="{A5E738B1-537A-48F5-B99B-72BF4EA8B0A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xmlns="" id="{65CAAAF8-C872-447C-BCD0-F5CD3016C56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27224" y="-30"/>
            <a:ext cx="2356675" cy="6853284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50" name="Freeform 27">
              <a:extLst>
                <a:ext uri="{FF2B5EF4-FFF2-40B4-BE49-F238E27FC236}">
                  <a16:creationId xmlns:a16="http://schemas.microsoft.com/office/drawing/2014/main" xmlns="" id="{3CD192F9-4898-4362-B1A2-3DDAA54614A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1" name="Freeform 28">
              <a:extLst>
                <a:ext uri="{FF2B5EF4-FFF2-40B4-BE49-F238E27FC236}">
                  <a16:creationId xmlns:a16="http://schemas.microsoft.com/office/drawing/2014/main" xmlns="" id="{25658BAB-0A60-4CAE-B735-5297A284A9E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2" name="Freeform 29">
              <a:extLst>
                <a:ext uri="{FF2B5EF4-FFF2-40B4-BE49-F238E27FC236}">
                  <a16:creationId xmlns:a16="http://schemas.microsoft.com/office/drawing/2014/main" xmlns="" id="{B176DB7C-2C45-4E08-956B-5D2E339C755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3" name="Freeform 30">
              <a:extLst>
                <a:ext uri="{FF2B5EF4-FFF2-40B4-BE49-F238E27FC236}">
                  <a16:creationId xmlns:a16="http://schemas.microsoft.com/office/drawing/2014/main" xmlns="" id="{671B014E-7E67-4978-A9AB-7C6E2F99FDA0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4" name="Freeform 31">
              <a:extLst>
                <a:ext uri="{FF2B5EF4-FFF2-40B4-BE49-F238E27FC236}">
                  <a16:creationId xmlns:a16="http://schemas.microsoft.com/office/drawing/2014/main" xmlns="" id="{193156F8-3B15-4064-8C4B-F21ED4F376A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5" name="Freeform 32">
              <a:extLst>
                <a:ext uri="{FF2B5EF4-FFF2-40B4-BE49-F238E27FC236}">
                  <a16:creationId xmlns:a16="http://schemas.microsoft.com/office/drawing/2014/main" xmlns="" id="{96B721A4-876F-43D1-B231-585A55B38F5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6" name="Freeform 33">
              <a:extLst>
                <a:ext uri="{FF2B5EF4-FFF2-40B4-BE49-F238E27FC236}">
                  <a16:creationId xmlns:a16="http://schemas.microsoft.com/office/drawing/2014/main" xmlns="" id="{3D9AB238-BB7F-4D15-83B0-BD6CA92CC7F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7" name="Freeform 34">
              <a:extLst>
                <a:ext uri="{FF2B5EF4-FFF2-40B4-BE49-F238E27FC236}">
                  <a16:creationId xmlns:a16="http://schemas.microsoft.com/office/drawing/2014/main" xmlns="" id="{85F91E03-6B79-4561-AADA-9D9EE519498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8" name="Freeform 35">
              <a:extLst>
                <a:ext uri="{FF2B5EF4-FFF2-40B4-BE49-F238E27FC236}">
                  <a16:creationId xmlns:a16="http://schemas.microsoft.com/office/drawing/2014/main" xmlns="" id="{A2B05A7B-02BB-4384-AB3F-6300769C06E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59" name="Freeform 36">
              <a:extLst>
                <a:ext uri="{FF2B5EF4-FFF2-40B4-BE49-F238E27FC236}">
                  <a16:creationId xmlns:a16="http://schemas.microsoft.com/office/drawing/2014/main" xmlns="" id="{10C0CEA7-547A-4AB3-99B0-971B1E98AB9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0" name="Freeform 37">
              <a:extLst>
                <a:ext uri="{FF2B5EF4-FFF2-40B4-BE49-F238E27FC236}">
                  <a16:creationId xmlns:a16="http://schemas.microsoft.com/office/drawing/2014/main" xmlns="" id="{643A7C23-A309-4BDC-AC90-7E150B0A7A4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61" name="Freeform 38">
              <a:extLst>
                <a:ext uri="{FF2B5EF4-FFF2-40B4-BE49-F238E27FC236}">
                  <a16:creationId xmlns:a16="http://schemas.microsoft.com/office/drawing/2014/main" xmlns="" id="{CDFCEA60-6323-4E47-A467-83E3D32C0B9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63" name="Rectangle 62">
            <a:extLst>
              <a:ext uri="{FF2B5EF4-FFF2-40B4-BE49-F238E27FC236}">
                <a16:creationId xmlns:a16="http://schemas.microsoft.com/office/drawing/2014/main" xmlns="" id="{42D62A3B-08B7-4F45-B0BC-A23B2CC9C30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5" name="Freeform 11">
            <a:extLst>
              <a:ext uri="{FF2B5EF4-FFF2-40B4-BE49-F238E27FC236}">
                <a16:creationId xmlns:a16="http://schemas.microsoft.com/office/drawing/2014/main" xmlns="" id="{7527CAFC-17AC-48FE-AB33-811D38361F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pic>
        <p:nvPicPr>
          <p:cNvPr id="48" name="Содержимое 47" descr="Ижик 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83898" y="961697"/>
            <a:ext cx="8131701" cy="5891556"/>
          </a:xfrm>
        </p:spPr>
      </p:pic>
    </p:spTree>
    <p:extLst>
      <p:ext uri="{BB962C8B-B14F-4D97-AF65-F5344CB8AC3E}">
        <p14:creationId xmlns:p14="http://schemas.microsoft.com/office/powerpoint/2010/main" xmlns="" val="1436557425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5084" y="90710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Волк</a:t>
            </a:r>
            <a:endParaRPr lang="en-US" sz="5400" dirty="0"/>
          </a:p>
        </p:txBody>
      </p:sp>
      <p:pic>
        <p:nvPicPr>
          <p:cNvPr id="5" name="Содержимое 4" descr="5770237052478340_874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47348" y="914400"/>
            <a:ext cx="8189423" cy="5943600"/>
          </a:xfrm>
        </p:spPr>
      </p:pic>
    </p:spTree>
    <p:extLst>
      <p:ext uri="{BB962C8B-B14F-4D97-AF65-F5344CB8AC3E}">
        <p14:creationId xmlns:p14="http://schemas.microsoft.com/office/powerpoint/2010/main" xmlns="" val="2770267463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F3F6C66-D6D7-4A72-9928-967AEA400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5463" y="0"/>
            <a:ext cx="8911687" cy="99711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Коза</a:t>
            </a:r>
            <a:endParaRPr lang="en-US" sz="5400" dirty="0"/>
          </a:p>
        </p:txBody>
      </p:sp>
      <p:pic>
        <p:nvPicPr>
          <p:cNvPr id="11" name="Содержимое 10" descr="Коза 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70786" y="997110"/>
            <a:ext cx="8056364" cy="5860890"/>
          </a:xfrm>
        </p:spPr>
      </p:pic>
    </p:spTree>
    <p:extLst>
      <p:ext uri="{BB962C8B-B14F-4D97-AF65-F5344CB8AC3E}">
        <p14:creationId xmlns:p14="http://schemas.microsoft.com/office/powerpoint/2010/main" xmlns="" val="1496850848"/>
      </p:ext>
    </p:extLst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0056" y="177896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Крокодил</a:t>
            </a:r>
            <a:endParaRPr lang="ru-RU" sz="5400" dirty="0"/>
          </a:p>
        </p:txBody>
      </p:sp>
      <p:pic>
        <p:nvPicPr>
          <p:cNvPr id="4" name="Содержимое 3" descr="Крокодил 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2745" y="1038370"/>
            <a:ext cx="6290441" cy="5819630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7711" y="189186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Собака</a:t>
            </a:r>
            <a:endParaRPr lang="ru-RU" sz="5400" dirty="0"/>
          </a:p>
        </p:txBody>
      </p:sp>
      <p:pic>
        <p:nvPicPr>
          <p:cNvPr id="4" name="Содержимое 3" descr="Собака 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81298" y="982547"/>
            <a:ext cx="7309087" cy="5607440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8441" y="0"/>
            <a:ext cx="9786171" cy="116664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Ножницы</a:t>
            </a:r>
            <a:endParaRPr lang="ru-RU" sz="5400" dirty="0"/>
          </a:p>
        </p:txBody>
      </p:sp>
      <p:pic>
        <p:nvPicPr>
          <p:cNvPr id="4" name="Содержимое 3" descr="Ножницы 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067503" y="867103"/>
            <a:ext cx="5060731" cy="5785725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2644" y="171537"/>
            <a:ext cx="8911687" cy="90514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>Пельмень </a:t>
            </a:r>
            <a:endParaRPr lang="ru-RU" sz="5400" dirty="0"/>
          </a:p>
        </p:txBody>
      </p:sp>
      <p:pic>
        <p:nvPicPr>
          <p:cNvPr id="4" name="Содержимое 3" descr="Пельмень 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4911" y="1076683"/>
            <a:ext cx="8679420" cy="5555078"/>
          </a:xfr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8787" y="2506717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Спасибо за внимание!</a:t>
            </a:r>
            <a:endParaRPr lang="ru-RU" sz="4800" dirty="0"/>
          </a:p>
        </p:txBody>
      </p:sp>
    </p:spTree>
  </p:cSld>
  <p:clrMapOvr>
    <a:masterClrMapping/>
  </p:clrMapOvr>
  <p:transition>
    <p:wipe dir="u"/>
  </p:transition>
</p:sld>
</file>

<file path=ppt/theme/theme1.xml><?xml version="1.0" encoding="utf-8"?>
<a:theme xmlns:a="http://schemas.openxmlformats.org/drawingml/2006/main" name="TF11766309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F20B7C8E-B819-43F3-AAF9-EE50B1A83630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1c2eb7a32e66fb6e4260f3771546a5e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04e1f6479c48b08974ba73b5ca973489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CB8F5F2-61AB-4CE6-A5E3-F34B87B0EE42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507C3E52-A0B1-49C0-88BD-66B715EE8B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575CB40-8686-4C48-810A-C2974D3D36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TF11766309</Template>
  <TotalTime>0</TotalTime>
  <Words>15</Words>
  <Application>Microsoft Office PowerPoint</Application>
  <PresentationFormat>Произвольный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TF11766309</vt:lpstr>
      <vt:lpstr>Удивительные памятники города Ижевска </vt:lpstr>
      <vt:lpstr>Ижик</vt:lpstr>
      <vt:lpstr>Волк</vt:lpstr>
      <vt:lpstr>Коза</vt:lpstr>
      <vt:lpstr>Крокодил</vt:lpstr>
      <vt:lpstr>Собака</vt:lpstr>
      <vt:lpstr>Ножницы</vt:lpstr>
      <vt:lpstr>Пельмень </vt:lpstr>
      <vt:lpstr>Спасибо за внимание!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2018-12-02T16:40:06Z</dcterms:created>
  <dcterms:modified xsi:type="dcterms:W3CDTF">2018-12-02T17:01:44Z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