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natureworld.ru/index.ph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Медынцева </a:t>
            </a:r>
            <a:r>
              <a:rPr lang="ru-RU" dirty="0" smtClean="0"/>
              <a:t>Наталья Валерьевна</a:t>
            </a:r>
            <a:r>
              <a:rPr lang="ru-RU" dirty="0" smtClean="0"/>
              <a:t>, воспитатель ФГКОУ МКК ПВ МО РФ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7175351" cy="1793167"/>
          </a:xfrm>
        </p:spPr>
        <p:txBody>
          <a:bodyPr/>
          <a:lstStyle/>
          <a:p>
            <a:r>
              <a:rPr lang="ru-RU" dirty="0" smtClean="0"/>
              <a:t>Образ русской тройки в русском искусстве 19 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8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966666" cy="936104"/>
          </a:xfrm>
        </p:spPr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8058726" cy="18002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Интернет-ресурсы</a:t>
            </a:r>
          </a:p>
          <a:p>
            <a:endParaRPr lang="ru-RU" dirty="0" smtClean="0"/>
          </a:p>
          <a:p>
            <a:r>
              <a:rPr lang="ru-RU" dirty="0" smtClean="0"/>
              <a:t>Статья Дениса Ефимова, </a:t>
            </a:r>
            <a:r>
              <a:rPr lang="ru-RU" dirty="0"/>
              <a:t>специально для </a:t>
            </a:r>
            <a:r>
              <a:rPr lang="ru-RU" smtClean="0">
                <a:hlinkClick r:id="rId2" tooltip="О лошадях и конях на Natureworld.ru"/>
              </a:rPr>
              <a:t>Natureworld.ru</a:t>
            </a:r>
            <a:r>
              <a:rPr lang="ru-RU"/>
              <a:t> </a:t>
            </a:r>
            <a:endParaRPr lang="ru-RU" smtClean="0"/>
          </a:p>
          <a:p>
            <a:r>
              <a:rPr lang="ru-RU" smtClean="0"/>
              <a:t>«</a:t>
            </a:r>
            <a:r>
              <a:rPr lang="ru-RU" dirty="0"/>
              <a:t>История легендарной русской тройки</a:t>
            </a:r>
          </a:p>
          <a:p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748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15616" y="2420888"/>
            <a:ext cx="3346704" cy="639762"/>
          </a:xfrm>
        </p:spPr>
        <p:txBody>
          <a:bodyPr/>
          <a:lstStyle/>
          <a:p>
            <a:r>
              <a:rPr lang="ru-RU" dirty="0" smtClean="0"/>
              <a:t>Начало </a:t>
            </a:r>
            <a:r>
              <a:rPr lang="en-US" dirty="0" smtClean="0"/>
              <a:t>XVIII </a:t>
            </a:r>
            <a:r>
              <a:rPr lang="ru-RU" dirty="0" smtClean="0"/>
              <a:t>века</a:t>
            </a:r>
          </a:p>
          <a:p>
            <a:r>
              <a:rPr lang="ru-RU" dirty="0" smtClean="0"/>
              <a:t>Упряжка «на отлет»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13" y="3501008"/>
            <a:ext cx="3346450" cy="2592288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499992" y="2492896"/>
            <a:ext cx="3346704" cy="639762"/>
          </a:xfrm>
        </p:spPr>
        <p:txBody>
          <a:bodyPr/>
          <a:lstStyle/>
          <a:p>
            <a:r>
              <a:rPr lang="ru-RU" dirty="0" smtClean="0"/>
              <a:t>Вторая половина </a:t>
            </a:r>
            <a:r>
              <a:rPr lang="ru-RU" dirty="0"/>
              <a:t>Начало </a:t>
            </a:r>
            <a:r>
              <a:rPr lang="en-US" dirty="0"/>
              <a:t>XVIII </a:t>
            </a:r>
            <a:r>
              <a:rPr lang="ru-RU" dirty="0"/>
              <a:t>века</a:t>
            </a:r>
          </a:p>
          <a:p>
            <a:r>
              <a:rPr lang="ru-RU" dirty="0" smtClean="0"/>
              <a:t>Упряжка «тройка»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3545086"/>
            <a:ext cx="3348037" cy="2511027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r>
              <a:rPr lang="ru-RU" dirty="0" smtClean="0"/>
              <a:t>Виды упряжек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4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44816" cy="1143000"/>
          </a:xfrm>
        </p:spPr>
        <p:txBody>
          <a:bodyPr/>
          <a:lstStyle/>
          <a:p>
            <a:r>
              <a:rPr lang="ru-RU" dirty="0" smtClean="0"/>
              <a:t>Сигнальное средство – колокольчик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4578152" cy="4050581"/>
          </a:xfrm>
        </p:spPr>
      </p:pic>
    </p:spTree>
    <p:extLst>
      <p:ext uri="{BB962C8B-B14F-4D97-AF65-F5344CB8AC3E}">
        <p14:creationId xmlns:p14="http://schemas.microsoft.com/office/powerpoint/2010/main" val="64649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512511" cy="1143000"/>
          </a:xfrm>
        </p:spPr>
        <p:txBody>
          <a:bodyPr/>
          <a:lstStyle/>
          <a:p>
            <a:r>
              <a:rPr lang="ru-RU" dirty="0" smtClean="0"/>
              <a:t>Тройка с колокольчиками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76872"/>
            <a:ext cx="5832648" cy="4237831"/>
          </a:xfrm>
        </p:spPr>
      </p:pic>
    </p:spTree>
    <p:extLst>
      <p:ext uri="{BB962C8B-B14F-4D97-AF65-F5344CB8AC3E}">
        <p14:creationId xmlns:p14="http://schemas.microsoft.com/office/powerpoint/2010/main" val="70851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512511" cy="1143000"/>
          </a:xfrm>
        </p:spPr>
        <p:txBody>
          <a:bodyPr/>
          <a:lstStyle/>
          <a:p>
            <a:r>
              <a:rPr lang="ru-RU" sz="2800" dirty="0">
                <a:effectLst/>
              </a:rPr>
              <a:t>В. И. Перов «Тройка. Ученики мастеровые везут воду.» (1866г</a:t>
            </a:r>
            <a:r>
              <a:rPr lang="ru-RU" sz="2800" dirty="0" smtClean="0">
                <a:effectLst/>
              </a:rPr>
              <a:t>.)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6048672" cy="3960440"/>
          </a:xfrm>
        </p:spPr>
      </p:pic>
      <p:sp>
        <p:nvSpPr>
          <p:cNvPr id="5" name="TextBox 4"/>
          <p:cNvSpPr txBox="1"/>
          <p:nvPr/>
        </p:nvSpPr>
        <p:spPr>
          <a:xfrm>
            <a:off x="6660232" y="2060848"/>
            <a:ext cx="22980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Перов</a:t>
            </a:r>
            <a:r>
              <a:rPr lang="en-US" dirty="0"/>
              <a:t> </a:t>
            </a:r>
            <a:r>
              <a:rPr lang="en-US" dirty="0" err="1"/>
              <a:t>назвал</a:t>
            </a:r>
            <a:r>
              <a:rPr lang="en-US" dirty="0"/>
              <a:t> </a:t>
            </a:r>
            <a:r>
              <a:rPr lang="en-US" dirty="0" err="1"/>
              <a:t>картину</a:t>
            </a:r>
            <a:r>
              <a:rPr lang="en-US" dirty="0"/>
              <a:t> "</a:t>
            </a:r>
            <a:r>
              <a:rPr lang="en-US" dirty="0" err="1"/>
              <a:t>Тройка</a:t>
            </a:r>
            <a:r>
              <a:rPr lang="en-US" dirty="0"/>
              <a:t>". </a:t>
            </a:r>
            <a:r>
              <a:rPr lang="en-US" dirty="0" err="1"/>
              <a:t>Сколько</a:t>
            </a:r>
            <a:r>
              <a:rPr lang="en-US" dirty="0"/>
              <a:t> </a:t>
            </a:r>
            <a:r>
              <a:rPr lang="en-US" dirty="0" err="1"/>
              <a:t>боли</a:t>
            </a:r>
            <a:r>
              <a:rPr lang="en-US" dirty="0"/>
              <a:t> и </a:t>
            </a:r>
            <a:r>
              <a:rPr lang="en-US" dirty="0" err="1"/>
              <a:t>горечи</a:t>
            </a:r>
            <a:r>
              <a:rPr lang="en-US" dirty="0"/>
              <a:t> в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названии</a:t>
            </a:r>
            <a:r>
              <a:rPr lang="en-US" dirty="0"/>
              <a:t>! </a:t>
            </a:r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привыкли</a:t>
            </a:r>
            <a:r>
              <a:rPr lang="en-US" dirty="0"/>
              <a:t> к </a:t>
            </a:r>
            <a:r>
              <a:rPr lang="en-US" dirty="0" err="1"/>
              <a:t>песням</a:t>
            </a:r>
            <a:r>
              <a:rPr lang="en-US" dirty="0"/>
              <a:t> о </a:t>
            </a:r>
            <a:r>
              <a:rPr lang="en-US" dirty="0" err="1"/>
              <a:t>лихой</a:t>
            </a:r>
            <a:r>
              <a:rPr lang="en-US" dirty="0"/>
              <a:t> </a:t>
            </a:r>
            <a:r>
              <a:rPr lang="en-US" dirty="0" err="1"/>
              <a:t>тройке</a:t>
            </a:r>
            <a:r>
              <a:rPr lang="en-US" dirty="0"/>
              <a:t>, о </a:t>
            </a:r>
            <a:r>
              <a:rPr lang="en-US" dirty="0" err="1"/>
              <a:t>резвой</a:t>
            </a:r>
            <a:r>
              <a:rPr lang="en-US" dirty="0"/>
              <a:t> </a:t>
            </a:r>
            <a:r>
              <a:rPr lang="en-US" dirty="0" err="1"/>
              <a:t>тройке</a:t>
            </a:r>
            <a:r>
              <a:rPr lang="en-US" dirty="0"/>
              <a:t>, а </a:t>
            </a:r>
            <a:r>
              <a:rPr lang="en-US" dirty="0" err="1"/>
              <a:t>тут</a:t>
            </a:r>
            <a:r>
              <a:rPr lang="en-US" dirty="0"/>
              <a:t> - </a:t>
            </a:r>
            <a:r>
              <a:rPr lang="en-US" dirty="0" err="1"/>
              <a:t>тройка</a:t>
            </a:r>
            <a:r>
              <a:rPr lang="en-US" dirty="0"/>
              <a:t> </a:t>
            </a:r>
            <a:r>
              <a:rPr lang="en-US" dirty="0" err="1"/>
              <a:t>измученных</a:t>
            </a:r>
            <a:r>
              <a:rPr lang="en-US" dirty="0"/>
              <a:t> </a:t>
            </a:r>
            <a:r>
              <a:rPr lang="en-US" dirty="0" err="1"/>
              <a:t>детей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72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6512511" cy="1143000"/>
          </a:xfrm>
        </p:spPr>
        <p:txBody>
          <a:bodyPr/>
          <a:lstStyle/>
          <a:p>
            <a:r>
              <a:rPr lang="ru-RU" sz="2800" dirty="0">
                <a:effectLst/>
              </a:rPr>
              <a:t>Н. В. Гоголь «Мертвые души» (1842г.)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4536504" cy="3240360"/>
          </a:xfrm>
        </p:spPr>
      </p:pic>
      <p:sp>
        <p:nvSpPr>
          <p:cNvPr id="5" name="TextBox 4"/>
          <p:cNvSpPr txBox="1"/>
          <p:nvPr/>
        </p:nvSpPr>
        <p:spPr>
          <a:xfrm>
            <a:off x="683568" y="541386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Иллюстрация. А. М. Лаптев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1772816"/>
            <a:ext cx="31683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«Мёртвых душах» Гоголь выразил своё понимание исторической судьбы России. Гоголю современная Россия представлялась страной мёртвых душ, где духовные идеалы заменены погоней за деньгами и карьерой. Писатель хочет показать, в чём он видит возможность возрождения родины — в приближении к христианским духовным ценностям.</a:t>
            </a:r>
          </a:p>
        </p:txBody>
      </p:sp>
    </p:spTree>
    <p:extLst>
      <p:ext uri="{BB962C8B-B14F-4D97-AF65-F5344CB8AC3E}">
        <p14:creationId xmlns:p14="http://schemas.microsoft.com/office/powerpoint/2010/main" val="234876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20688"/>
            <a:ext cx="6512511" cy="1143000"/>
          </a:xfrm>
        </p:spPr>
        <p:txBody>
          <a:bodyPr/>
          <a:lstStyle/>
          <a:p>
            <a:r>
              <a:rPr lang="ru-RU" sz="2800" dirty="0">
                <a:effectLst/>
              </a:rPr>
              <a:t>Н. А. Некрасов «Тройка» (1846г.)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3024336" cy="4968552"/>
          </a:xfrm>
        </p:spPr>
      </p:pic>
      <p:sp>
        <p:nvSpPr>
          <p:cNvPr id="5" name="TextBox 4"/>
          <p:cNvSpPr txBox="1"/>
          <p:nvPr/>
        </p:nvSpPr>
        <p:spPr>
          <a:xfrm>
            <a:off x="4644008" y="1484784"/>
            <a:ext cx="33123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Стихотворение 1846 года «Тройка» - это пророчество, предостережение и утешение в беспросветной жизни крепостной девушки, по молодости еще мечтающей о счастье и на минуту забывшей, что она «крещеная собственность», и счастья ей «не положено». </a:t>
            </a:r>
          </a:p>
        </p:txBody>
      </p:sp>
    </p:spTree>
    <p:extLst>
      <p:ext uri="{BB962C8B-B14F-4D97-AF65-F5344CB8AC3E}">
        <p14:creationId xmlns:p14="http://schemas.microsoft.com/office/powerpoint/2010/main" val="258103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6512511" cy="1143000"/>
          </a:xfrm>
        </p:spPr>
        <p:txBody>
          <a:bodyPr/>
          <a:lstStyle/>
          <a:p>
            <a:r>
              <a:rPr lang="ru-RU" sz="2800" dirty="0" smtClean="0"/>
              <a:t>А. С. Пушкин «Бесы» (1830г.)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3312368" cy="4176464"/>
          </a:xfrm>
        </p:spPr>
      </p:pic>
      <p:sp>
        <p:nvSpPr>
          <p:cNvPr id="5" name="TextBox 4"/>
          <p:cNvSpPr txBox="1"/>
          <p:nvPr/>
        </p:nvSpPr>
        <p:spPr>
          <a:xfrm>
            <a:off x="611560" y="602128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Иллюстрация. </a:t>
            </a:r>
            <a:br>
              <a:rPr lang="ru-RU" dirty="0" smtClean="0"/>
            </a:br>
            <a:r>
              <a:rPr lang="ru-RU" dirty="0" smtClean="0"/>
              <a:t>В.М. Конашевич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1484784"/>
            <a:ext cx="3384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«Бесы</a:t>
            </a:r>
            <a:r>
              <a:rPr lang="ru-RU" dirty="0"/>
              <a:t>» — чрезвычайно сложное произведение пушкинской лирики. Это — и реалистическая картина метели, в которой кружится сбившийся с дороги одинокий путник. Это — и итог горьких раздумий Пушкина о путях современной ему России. Это в конечном счете— и стихотворение о самом себе, о своем месте в жизни, о своем отношении к окружающей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59124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512511" cy="1143000"/>
          </a:xfrm>
        </p:spPr>
        <p:txBody>
          <a:bodyPr/>
          <a:lstStyle/>
          <a:p>
            <a:r>
              <a:rPr lang="ru-RU" sz="2800" dirty="0" smtClean="0"/>
              <a:t>А. П. Чехов «</a:t>
            </a:r>
            <a:r>
              <a:rPr lang="ru-RU" sz="2800" dirty="0" err="1" smtClean="0"/>
              <a:t>Ионыч</a:t>
            </a:r>
            <a:r>
              <a:rPr lang="ru-RU" sz="2800" dirty="0" smtClean="0"/>
              <a:t>» (1898г.)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3024336" cy="4248472"/>
          </a:xfrm>
        </p:spPr>
      </p:pic>
      <p:sp>
        <p:nvSpPr>
          <p:cNvPr id="5" name="TextBox 4"/>
          <p:cNvSpPr txBox="1"/>
          <p:nvPr/>
        </p:nvSpPr>
        <p:spPr>
          <a:xfrm>
            <a:off x="4427984" y="1988840"/>
            <a:ext cx="33843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Русская тройка стала символом не просто быстрой езды, но смелой устремленности вдаль, вольной волюшки, раздолья, ямщицкой песни... Тройка у </a:t>
            </a:r>
            <a:r>
              <a:rPr lang="ru-RU" dirty="0" err="1"/>
              <a:t>Ионыча</a:t>
            </a:r>
            <a:r>
              <a:rPr lang="ru-RU" dirty="0"/>
              <a:t> есть и даже с бубенчиками, но ехать далеко ему не придется. </a:t>
            </a:r>
          </a:p>
        </p:txBody>
      </p:sp>
    </p:spTree>
    <p:extLst>
      <p:ext uri="{BB962C8B-B14F-4D97-AF65-F5344CB8AC3E}">
        <p14:creationId xmlns:p14="http://schemas.microsoft.com/office/powerpoint/2010/main" val="98172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56</TotalTime>
  <Words>350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Образ русской тройки в русском искусстве 19 века.</vt:lpstr>
      <vt:lpstr>Виды упряжек</vt:lpstr>
      <vt:lpstr>Сигнальное средство – колокольчик</vt:lpstr>
      <vt:lpstr>Тройка с колокольчиками</vt:lpstr>
      <vt:lpstr>В. И. Перов «Тройка. Ученики мастеровые везут воду.» (1866г.)</vt:lpstr>
      <vt:lpstr>Н. В. Гоголь «Мертвые души» (1842г.) </vt:lpstr>
      <vt:lpstr>Н. А. Некрасов «Тройка» (1846г.) </vt:lpstr>
      <vt:lpstr>А. С. Пушкин «Бесы» (1830г.)</vt:lpstr>
      <vt:lpstr>А. П. Чехов «Ионыч» (1898г.)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русской тройки в русском искусстве 19 века.</dc:title>
  <cp:lastModifiedBy>Наташа</cp:lastModifiedBy>
  <cp:revision>8</cp:revision>
  <dcterms:modified xsi:type="dcterms:W3CDTF">2018-12-10T19:44:55Z</dcterms:modified>
</cp:coreProperties>
</file>