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2" r:id="rId4"/>
    <p:sldId id="256" r:id="rId5"/>
    <p:sldId id="265" r:id="rId6"/>
    <p:sldId id="258" r:id="rId7"/>
    <p:sldId id="263" r:id="rId8"/>
    <p:sldId id="260" r:id="rId9"/>
    <p:sldId id="266" r:id="rId10"/>
    <p:sldId id="261" r:id="rId11"/>
    <p:sldId id="257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https://ds04.infourok.ru/uploads/ex/0662/00154f99-c445a1a0/640/img2.jpg</a:t>
            </a:r>
            <a:endParaRPr lang="ru-RU" dirty="0"/>
          </a:p>
        </p:txBody>
      </p:sp>
      <p:pic>
        <p:nvPicPr>
          <p:cNvPr id="18434" name="Picture 2" descr="https://ds04.infourok.ru/uploads/ex/0662/00154f99-c445a1a0/64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znanio.ru/static/files/cache/bf/fe/bffeb8716b0af422aabf201174c75e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znanio.ru/static/files/cache/35/2c/352c936dff88c3422fcd8c4cee4f7e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znanio.ru/static/files/cache/80/93/8093ab09c89f0ddd47427260249683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znanio.ru/static/files/cache/1c/36/1c365a5a0ac556f34426e01ae01ff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znanio.ru/static/files/cache/c5/ab/c5abfee17604356f7e755e58d1ad2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znanio.ru/static/files/cache/dc/1e/dc1ea42b8c7dcbabc16992e4d0e106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144000" cy="7317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znanio.ru/static/files/cache/47/52/47523e0751467536e6951ad1e515f5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znanio.ru/static/files/cache/f2/cb/f2cba67ac67e82c5f153ea2935c12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znanio.ru/static/files/cache/30/06/3006b6a221a76ddc0aee183865d37e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znanio.ru/static/files/cache/2c/c7/2cc7e93d29d9bb5a9ea5366e026c05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znanio.ru/static/files/cache/79/ca/79ca32fd8bc25d6148f08c2a6cd372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2018-11-28T17:20:29Z</dcterms:created>
  <dcterms:modified xsi:type="dcterms:W3CDTF">2018-12-11T14:36:45Z</dcterms:modified>
</cp:coreProperties>
</file>