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8" r:id="rId3"/>
    <p:sldId id="256" r:id="rId4"/>
    <p:sldId id="260" r:id="rId5"/>
    <p:sldId id="261" r:id="rId6"/>
    <p:sldId id="257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3" r:id="rId17"/>
    <p:sldId id="274" r:id="rId18"/>
    <p:sldId id="291" r:id="rId19"/>
    <p:sldId id="290" r:id="rId20"/>
    <p:sldId id="293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32" y="-315"/>
            <a:ext cx="9149071" cy="6858000"/>
          </a:xfrm>
          <a:prstGeom prst="rect">
            <a:avLst/>
          </a:prstGeom>
          <a:noFill/>
          <a:ln w="57150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2936"/>
            <a:ext cx="8229600" cy="2880320"/>
          </a:xfrm>
        </p:spPr>
        <p:txBody>
          <a:bodyPr>
            <a:normAutofit/>
          </a:bodyPr>
          <a:lstStyle/>
          <a:p>
            <a:r>
              <a:rPr lang="ru-RU" sz="5400" b="1" i="1" dirty="0" smtClean="0">
                <a:solidFill>
                  <a:srgbClr val="FF0000"/>
                </a:solidFill>
              </a:rPr>
              <a:t>Новогодняя</a:t>
            </a:r>
            <a:br>
              <a:rPr lang="ru-RU" sz="5400" b="1" i="1" dirty="0" smtClean="0">
                <a:solidFill>
                  <a:srgbClr val="FF0000"/>
                </a:solidFill>
              </a:rPr>
            </a:br>
            <a:r>
              <a:rPr lang="ru-RU" sz="5400" b="1" dirty="0" smtClean="0">
                <a:solidFill>
                  <a:srgbClr val="C00000"/>
                </a:solidFill>
              </a:rPr>
              <a:t>ВИКТОРИНА</a:t>
            </a:r>
            <a:endParaRPr lang="ru-RU" sz="5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5733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486" y="-26252"/>
            <a:ext cx="9167486" cy="68842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51920" y="274638"/>
            <a:ext cx="4834880" cy="5746650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 В какой стране существует обычай выбрасывать из дома в канун Нового года старые вещи, мебель? </a:t>
            </a:r>
          </a:p>
        </p:txBody>
      </p:sp>
    </p:spTree>
    <p:extLst>
      <p:ext uri="{BB962C8B-B14F-4D97-AF65-F5344CB8AC3E}">
        <p14:creationId xmlns:p14="http://schemas.microsoft.com/office/powerpoint/2010/main" val="1381572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91880" y="274638"/>
            <a:ext cx="5194920" cy="2074242"/>
          </a:xfrm>
        </p:spPr>
        <p:txBody>
          <a:bodyPr>
            <a:normAutofit/>
          </a:bodyPr>
          <a:lstStyle/>
          <a:p>
            <a:r>
              <a:rPr lang="ru-RU" sz="9600" b="1" dirty="0" smtClean="0">
                <a:solidFill>
                  <a:srgbClr val="FFFF00"/>
                </a:solidFill>
              </a:rPr>
              <a:t>Италия</a:t>
            </a:r>
            <a:endParaRPr lang="ru-RU" sz="96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8317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0" y="0"/>
            <a:ext cx="917321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99792" y="476672"/>
            <a:ext cx="4320480" cy="6264696"/>
          </a:xfrm>
        </p:spPr>
        <p:txBody>
          <a:bodyPr/>
          <a:lstStyle/>
          <a:p>
            <a:r>
              <a:rPr lang="ru-RU" b="1" i="1" dirty="0">
                <a:solidFill>
                  <a:srgbClr val="FF0000"/>
                </a:solidFill>
              </a:rPr>
              <a:t>Области, где первыми встречают Новый год </a:t>
            </a:r>
            <a:r>
              <a:rPr lang="ru-RU" b="1" i="1" dirty="0" smtClean="0">
                <a:solidFill>
                  <a:srgbClr val="FF0000"/>
                </a:solidFill>
              </a:rPr>
              <a:t/>
            </a:r>
            <a:br>
              <a:rPr lang="ru-RU" b="1" i="1" dirty="0" smtClean="0">
                <a:solidFill>
                  <a:srgbClr val="FF0000"/>
                </a:solidFill>
              </a:rPr>
            </a:br>
            <a:r>
              <a:rPr lang="ru-RU" b="1" i="1" dirty="0" smtClean="0">
                <a:solidFill>
                  <a:srgbClr val="FF0000"/>
                </a:solidFill>
              </a:rPr>
              <a:t>на </a:t>
            </a:r>
            <a:r>
              <a:rPr lang="ru-RU" b="1" i="1" dirty="0">
                <a:solidFill>
                  <a:srgbClr val="FF0000"/>
                </a:solidFill>
              </a:rPr>
              <a:t>территории Российской Федерации. </a:t>
            </a:r>
          </a:p>
        </p:txBody>
      </p:sp>
    </p:spTree>
    <p:extLst>
      <p:ext uri="{BB962C8B-B14F-4D97-AF65-F5344CB8AC3E}">
        <p14:creationId xmlns:p14="http://schemas.microsoft.com/office/powerpoint/2010/main" val="19097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4048" y="274638"/>
            <a:ext cx="3682752" cy="5746650"/>
          </a:xfrm>
          <a:ln>
            <a:noFill/>
          </a:ln>
        </p:spPr>
        <p:txBody>
          <a:bodyPr>
            <a:normAutofit/>
          </a:bodyPr>
          <a:lstStyle/>
          <a:p>
            <a:r>
              <a:rPr lang="ru-RU" sz="6000" b="1" dirty="0" smtClean="0">
                <a:ln w="38100">
                  <a:solidFill>
                    <a:srgbClr val="002060"/>
                  </a:solidFill>
                </a:ln>
                <a:solidFill>
                  <a:srgbClr val="FFFF00"/>
                </a:solidFill>
              </a:rPr>
              <a:t>Камчатка</a:t>
            </a:r>
            <a:br>
              <a:rPr lang="ru-RU" sz="6000" b="1" dirty="0" smtClean="0">
                <a:ln w="38100">
                  <a:solidFill>
                    <a:srgbClr val="002060"/>
                  </a:solidFill>
                </a:ln>
                <a:solidFill>
                  <a:srgbClr val="FFFF00"/>
                </a:solidFill>
              </a:rPr>
            </a:br>
            <a:r>
              <a:rPr lang="ru-RU" sz="6000" b="1" dirty="0" smtClean="0">
                <a:ln w="38100">
                  <a:solidFill>
                    <a:srgbClr val="002060"/>
                  </a:solidFill>
                </a:ln>
                <a:solidFill>
                  <a:srgbClr val="FFFF00"/>
                </a:solidFill>
              </a:rPr>
              <a:t>Магадан</a:t>
            </a:r>
            <a:endParaRPr lang="ru-RU" sz="6000" b="1" dirty="0">
              <a:ln w="38100">
                <a:solidFill>
                  <a:srgbClr val="002060"/>
                </a:solidFill>
              </a:ln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3229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39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1700808"/>
            <a:ext cx="6192688" cy="3312368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Назовите город</a:t>
            </a:r>
            <a:r>
              <a:rPr lang="ru-RU" b="1" dirty="0">
                <a:solidFill>
                  <a:srgbClr val="FF0000"/>
                </a:solidFill>
              </a:rPr>
              <a:t>, </a:t>
            </a: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к </a:t>
            </a:r>
            <a:r>
              <a:rPr lang="ru-RU" b="1" dirty="0">
                <a:solidFill>
                  <a:srgbClr val="FF0000"/>
                </a:solidFill>
              </a:rPr>
              <a:t>жителям которого праздник приходит последним</a:t>
            </a:r>
          </a:p>
        </p:txBody>
      </p:sp>
    </p:spTree>
    <p:extLst>
      <p:ext uri="{BB962C8B-B14F-4D97-AF65-F5344CB8AC3E}">
        <p14:creationId xmlns:p14="http://schemas.microsoft.com/office/powerpoint/2010/main" val="1024324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4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274638"/>
            <a:ext cx="5256584" cy="114300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Калининград</a:t>
            </a:r>
            <a:endParaRPr lang="ru-RU" sz="6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9714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51920" y="1124744"/>
            <a:ext cx="5292080" cy="3312368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Самый популярный новогодний кинофильм на территории </a:t>
            </a:r>
            <a:r>
              <a:rPr lang="ru-RU" b="1">
                <a:solidFill>
                  <a:srgbClr val="002060"/>
                </a:solidFill>
              </a:rPr>
              <a:t>бывшего </a:t>
            </a:r>
            <a:r>
              <a:rPr lang="ru-RU" b="1" smtClean="0">
                <a:solidFill>
                  <a:srgbClr val="002060"/>
                </a:solidFill>
              </a:rPr>
              <a:t>СССР</a:t>
            </a: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1187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5159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" y="5159464"/>
            <a:ext cx="9143999" cy="1698536"/>
          </a:xfrm>
          <a:solidFill>
            <a:srgbClr val="FFFF99"/>
          </a:solidFill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«</a:t>
            </a:r>
            <a:r>
              <a:rPr lang="ru-RU" b="1" dirty="0">
                <a:solidFill>
                  <a:srgbClr val="C00000"/>
                </a:solidFill>
              </a:rPr>
              <a:t>Ирония судьбы или с лёгким паром!»</a:t>
            </a:r>
          </a:p>
        </p:txBody>
      </p:sp>
    </p:spTree>
    <p:extLst>
      <p:ext uri="{BB962C8B-B14F-4D97-AF65-F5344CB8AC3E}">
        <p14:creationId xmlns:p14="http://schemas.microsoft.com/office/powerpoint/2010/main" val="596471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6378"/>
            <a:ext cx="9125542" cy="6715828"/>
          </a:xfrm>
          <a:prstGeom prst="rect">
            <a:avLst/>
          </a:prstGeom>
          <a:noFill/>
          <a:ln w="57150">
            <a:solidFill>
              <a:srgbClr val="00206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96752"/>
          </a:xfrm>
          <a:solidFill>
            <a:srgbClr val="FFFFCC"/>
          </a:solidFill>
          <a:ln w="57150">
            <a:solidFill>
              <a:srgbClr val="C00000"/>
            </a:solidFill>
          </a:ln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rgbClr val="FF0000"/>
                </a:solidFill>
              </a:rPr>
              <a:t>Женское имя, которым называют </a:t>
            </a:r>
            <a:r>
              <a:rPr lang="ru-RU" sz="3600" b="1" dirty="0" smtClean="0">
                <a:solidFill>
                  <a:srgbClr val="FF0000"/>
                </a:solidFill>
              </a:rPr>
              <a:t>свинью</a:t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</a:rPr>
              <a:t> </a:t>
            </a:r>
            <a:r>
              <a:rPr lang="ru-RU" sz="3600" b="1" dirty="0">
                <a:solidFill>
                  <a:srgbClr val="FF0000"/>
                </a:solidFill>
              </a:rPr>
              <a:t>в народных сказках в России </a:t>
            </a:r>
          </a:p>
        </p:txBody>
      </p:sp>
    </p:spTree>
    <p:extLst>
      <p:ext uri="{BB962C8B-B14F-4D97-AF65-F5344CB8AC3E}">
        <p14:creationId xmlns:p14="http://schemas.microsoft.com/office/powerpoint/2010/main" val="3762814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8290"/>
            <a:ext cx="9144000" cy="68762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24128" y="5877272"/>
            <a:ext cx="3419872" cy="980728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Хавронья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347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81"/>
          <a:stretch/>
        </p:blipFill>
        <p:spPr bwMode="auto">
          <a:xfrm>
            <a:off x="0" y="332656"/>
            <a:ext cx="9144000" cy="6525344"/>
          </a:xfrm>
          <a:prstGeom prst="rect">
            <a:avLst/>
          </a:prstGeom>
          <a:solidFill>
            <a:srgbClr val="C00000"/>
          </a:solidFill>
          <a:ln w="57150">
            <a:solidFill>
              <a:srgbClr val="C00000"/>
            </a:solidFill>
          </a:ln>
          <a:effectLst/>
        </p:spPr>
      </p:pic>
      <p:sp>
        <p:nvSpPr>
          <p:cNvPr id="3" name="Волна 2"/>
          <p:cNvSpPr/>
          <p:nvPr/>
        </p:nvSpPr>
        <p:spPr>
          <a:xfrm>
            <a:off x="-21141" y="332656"/>
            <a:ext cx="9144000" cy="1512168"/>
          </a:xfrm>
          <a:prstGeom prst="wave">
            <a:avLst>
              <a:gd name="adj1" fmla="val 12500"/>
              <a:gd name="adj2" fmla="val 174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1141" y="0"/>
            <a:ext cx="9165141" cy="2132856"/>
          </a:xfrm>
          <a:solidFill>
            <a:schemeClr val="accent6">
              <a:lumMod val="20000"/>
              <a:lumOff val="80000"/>
            </a:schemeClr>
          </a:solidFill>
          <a:ln w="57150"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600" b="1" i="1" dirty="0">
                <a:solidFill>
                  <a:srgbClr val="C00000"/>
                </a:solidFill>
              </a:rPr>
              <a:t>Название города в России, </a:t>
            </a:r>
            <a:r>
              <a:rPr lang="ru-RU" sz="3600" b="1" i="1" dirty="0" smtClean="0">
                <a:solidFill>
                  <a:srgbClr val="C00000"/>
                </a:solidFill>
              </a:rPr>
              <a:t/>
            </a:r>
            <a:br>
              <a:rPr lang="ru-RU" sz="3600" b="1" i="1" dirty="0" smtClean="0">
                <a:solidFill>
                  <a:srgbClr val="C00000"/>
                </a:solidFill>
              </a:rPr>
            </a:br>
            <a:r>
              <a:rPr lang="ru-RU" sz="3600" b="1" i="1" dirty="0" smtClean="0">
                <a:solidFill>
                  <a:srgbClr val="C00000"/>
                </a:solidFill>
              </a:rPr>
              <a:t>который </a:t>
            </a:r>
            <a:r>
              <a:rPr lang="ru-RU" sz="3600" b="1" i="1" dirty="0">
                <a:solidFill>
                  <a:srgbClr val="C00000"/>
                </a:solidFill>
              </a:rPr>
              <a:t>считается географическим местом проживания Деда Мороза</a:t>
            </a:r>
          </a:p>
        </p:txBody>
      </p:sp>
    </p:spTree>
    <p:extLst>
      <p:ext uri="{BB962C8B-B14F-4D97-AF65-F5344CB8AC3E}">
        <p14:creationId xmlns:p14="http://schemas.microsoft.com/office/powerpoint/2010/main" val="3974303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324" y="0"/>
            <a:ext cx="9124676" cy="1155078"/>
          </a:xfrm>
          <a:solidFill>
            <a:srgbClr val="FFFFCC"/>
          </a:solidFill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Что везде найдет свинья?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55078"/>
            <a:ext cx="9159993" cy="57029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47899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03848" y="476672"/>
            <a:ext cx="5482952" cy="2088232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solidFill>
                  <a:srgbClr val="C00000"/>
                </a:solidFill>
              </a:rPr>
              <a:t>Великий Устюг</a:t>
            </a:r>
            <a:endParaRPr lang="ru-RU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1122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44075" cy="688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42194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Где живёт новогодний дедушка с именем Баба Жара?</a:t>
            </a:r>
          </a:p>
        </p:txBody>
      </p:sp>
    </p:spTree>
    <p:extLst>
      <p:ext uri="{BB962C8B-B14F-4D97-AF65-F5344CB8AC3E}">
        <p14:creationId xmlns:p14="http://schemas.microsoft.com/office/powerpoint/2010/main" val="1230395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3" y="0"/>
            <a:ext cx="9134557" cy="6876004"/>
          </a:xfrm>
          <a:prstGeom prst="rect">
            <a:avLst/>
          </a:prstGeom>
          <a:noFill/>
          <a:ln w="57150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5373216"/>
            <a:ext cx="3456384" cy="1008112"/>
          </a:xfrm>
          <a:solidFill>
            <a:schemeClr val="accent6">
              <a:lumMod val="20000"/>
              <a:lumOff val="80000"/>
            </a:schemeClr>
          </a:solidFill>
          <a:ln w="57150">
            <a:solidFill>
              <a:srgbClr val="C00000"/>
            </a:solidFill>
          </a:ln>
        </p:spPr>
        <p:txBody>
          <a:bodyPr/>
          <a:lstStyle/>
          <a:p>
            <a:r>
              <a:rPr lang="ru-RU" b="1" i="1" dirty="0">
                <a:solidFill>
                  <a:srgbClr val="C00000"/>
                </a:solidFill>
              </a:rPr>
              <a:t>Камбоджа</a:t>
            </a:r>
          </a:p>
        </p:txBody>
      </p:sp>
    </p:spTree>
    <p:extLst>
      <p:ext uri="{BB962C8B-B14F-4D97-AF65-F5344CB8AC3E}">
        <p14:creationId xmlns:p14="http://schemas.microsoft.com/office/powerpoint/2010/main" val="2075702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76256" cy="6876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16216" y="18256"/>
            <a:ext cx="2627784" cy="6858000"/>
          </a:xfrm>
        </p:spPr>
        <p:txBody>
          <a:bodyPr/>
          <a:lstStyle/>
          <a:p>
            <a:r>
              <a:rPr lang="ru-RU" b="1" i="1" dirty="0">
                <a:solidFill>
                  <a:srgbClr val="C00000"/>
                </a:solidFill>
              </a:rPr>
              <a:t> Что тяжело </a:t>
            </a:r>
            <a:r>
              <a:rPr lang="ru-RU" sz="4000" b="1" i="1" dirty="0">
                <a:solidFill>
                  <a:srgbClr val="C00000"/>
                </a:solidFill>
              </a:rPr>
              <a:t>поднять </a:t>
            </a:r>
            <a:r>
              <a:rPr lang="ru-RU" b="1" i="1" dirty="0">
                <a:solidFill>
                  <a:srgbClr val="C00000"/>
                </a:solidFill>
              </a:rPr>
              <a:t>утром </a:t>
            </a:r>
            <a:r>
              <a:rPr lang="ru-RU" b="1" i="1" dirty="0" smtClean="0">
                <a:solidFill>
                  <a:srgbClr val="C00000"/>
                </a:solidFill>
              </a:rPr>
              <a:t/>
            </a:r>
            <a:br>
              <a:rPr lang="ru-RU" b="1" i="1" dirty="0" smtClean="0">
                <a:solidFill>
                  <a:srgbClr val="C00000"/>
                </a:solidFill>
              </a:rPr>
            </a:br>
            <a:r>
              <a:rPr lang="ru-RU" b="1" i="1" dirty="0" smtClean="0">
                <a:solidFill>
                  <a:srgbClr val="C00000"/>
                </a:solidFill>
              </a:rPr>
              <a:t>1 января?</a:t>
            </a:r>
            <a:endParaRPr lang="ru-RU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6265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216"/>
          <a:stretch/>
        </p:blipFill>
        <p:spPr bwMode="auto">
          <a:xfrm>
            <a:off x="178" y="-16801"/>
            <a:ext cx="9143822" cy="68748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32856"/>
            <a:ext cx="3538736" cy="1080120"/>
          </a:xfrm>
        </p:spPr>
        <p:txBody>
          <a:bodyPr>
            <a:normAutofit fontScale="90000"/>
          </a:bodyPr>
          <a:lstStyle/>
          <a:p>
            <a:r>
              <a:rPr lang="ru-RU" sz="8800" b="1" i="1" dirty="0" smtClean="0">
                <a:solidFill>
                  <a:srgbClr val="C00000"/>
                </a:solidFill>
                <a:cs typeface="Aharoni" pitchFamily="2" charset="-79"/>
              </a:rPr>
              <a:t>Веки</a:t>
            </a:r>
            <a:endParaRPr lang="ru-RU" sz="8800" b="1" i="1" dirty="0">
              <a:solidFill>
                <a:srgbClr val="C00000"/>
              </a:solidFill>
              <a:cs typeface="Aharoni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434995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0"/>
            <a:ext cx="5508104" cy="6885130"/>
          </a:xfrm>
          <a:prstGeom prst="rect">
            <a:avLst/>
          </a:prstGeom>
          <a:noFill/>
          <a:ln w="57150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3635896" cy="6858000"/>
          </a:xfrm>
          <a:solidFill>
            <a:schemeClr val="accent6">
              <a:lumMod val="20000"/>
              <a:lumOff val="80000"/>
            </a:schemeClr>
          </a:solidFill>
          <a:ln w="57150">
            <a:solidFill>
              <a:srgbClr val="C00000"/>
            </a:solidFill>
          </a:ln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 </a:t>
            </a:r>
            <a:r>
              <a:rPr lang="ru-RU" b="1" i="1" dirty="0">
                <a:solidFill>
                  <a:srgbClr val="C00000"/>
                </a:solidFill>
              </a:rPr>
              <a:t>Самый </a:t>
            </a:r>
            <a:r>
              <a:rPr lang="ru-RU" sz="3200" b="1" i="1" dirty="0">
                <a:solidFill>
                  <a:srgbClr val="C00000"/>
                </a:solidFill>
              </a:rPr>
              <a:t/>
            </a:r>
            <a:br>
              <a:rPr lang="ru-RU" sz="3200" b="1" i="1" dirty="0">
                <a:solidFill>
                  <a:srgbClr val="C00000"/>
                </a:solidFill>
              </a:rPr>
            </a:br>
            <a:r>
              <a:rPr lang="ru-RU" sz="4000" b="1" i="1" dirty="0" smtClean="0">
                <a:solidFill>
                  <a:srgbClr val="C00000"/>
                </a:solidFill>
              </a:rPr>
              <a:t>популярный</a:t>
            </a:r>
            <a:br>
              <a:rPr lang="ru-RU" sz="4000" b="1" i="1" dirty="0" smtClean="0">
                <a:solidFill>
                  <a:srgbClr val="C00000"/>
                </a:solidFill>
              </a:rPr>
            </a:br>
            <a:r>
              <a:rPr lang="ru-RU" sz="3200" b="1" i="1" dirty="0" smtClean="0">
                <a:solidFill>
                  <a:srgbClr val="C00000"/>
                </a:solidFill>
              </a:rPr>
              <a:t/>
            </a:r>
            <a:br>
              <a:rPr lang="ru-RU" sz="3200" b="1" i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b="1" dirty="0">
                <a:solidFill>
                  <a:srgbClr val="FF0000"/>
                </a:solidFill>
              </a:rPr>
              <a:t>салат новогоднего меню </a:t>
            </a: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в </a:t>
            </a:r>
            <a:r>
              <a:rPr lang="ru-RU" b="1" dirty="0">
                <a:solidFill>
                  <a:srgbClr val="FF0000"/>
                </a:solidFill>
              </a:rPr>
              <a:t>России</a:t>
            </a:r>
          </a:p>
        </p:txBody>
      </p:sp>
    </p:spTree>
    <p:extLst>
      <p:ext uri="{BB962C8B-B14F-4D97-AF65-F5344CB8AC3E}">
        <p14:creationId xmlns:p14="http://schemas.microsoft.com/office/powerpoint/2010/main" val="3087994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59771"/>
            <a:ext cx="9144000" cy="5898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ln w="38100">
                  <a:solidFill>
                    <a:srgbClr val="002060"/>
                  </a:solidFill>
                </a:ln>
                <a:solidFill>
                  <a:srgbClr val="00B050"/>
                </a:solidFill>
              </a:rPr>
              <a:t>Оливье</a:t>
            </a:r>
            <a:endParaRPr lang="ru-RU" sz="6000" b="1" dirty="0">
              <a:ln w="38100">
                <a:solidFill>
                  <a:srgbClr val="002060"/>
                </a:solidFill>
              </a:ln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7150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</TotalTime>
  <Words>86</Words>
  <Application>Microsoft Office PowerPoint</Application>
  <PresentationFormat>Экран (4:3)</PresentationFormat>
  <Paragraphs>20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Новогодняя ВИКТОРИНА</vt:lpstr>
      <vt:lpstr>Название города в России,  который считается географическим местом проживания Деда Мороза</vt:lpstr>
      <vt:lpstr>Великий Устюг</vt:lpstr>
      <vt:lpstr>Где живёт новогодний дедушка с именем Баба Жара?</vt:lpstr>
      <vt:lpstr>Камбоджа</vt:lpstr>
      <vt:lpstr> Что тяжело поднять утром  1 января?</vt:lpstr>
      <vt:lpstr>Веки</vt:lpstr>
      <vt:lpstr> Самый  популярный   салат новогоднего меню  в России</vt:lpstr>
      <vt:lpstr>Оливье</vt:lpstr>
      <vt:lpstr> В какой стране существует обычай выбрасывать из дома в канун Нового года старые вещи, мебель? </vt:lpstr>
      <vt:lpstr>Италия</vt:lpstr>
      <vt:lpstr>Области, где первыми встречают Новый год  на территории Российской Федерации. </vt:lpstr>
      <vt:lpstr>Камчатка Магадан</vt:lpstr>
      <vt:lpstr>Назовите город,  к жителям которого праздник приходит последним</vt:lpstr>
      <vt:lpstr>Калининград</vt:lpstr>
      <vt:lpstr>Самый популярный новогодний кинофильм на территории бывшего СССР</vt:lpstr>
      <vt:lpstr>«Ирония судьбы или с лёгким паром!»</vt:lpstr>
      <vt:lpstr>Женское имя, которым называют свинью  в народных сказках в России </vt:lpstr>
      <vt:lpstr>Хавронья</vt:lpstr>
      <vt:lpstr>Что везде найдет свинья?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города в России, который считается географическим местом проживания Деда Мороза</dc:title>
  <dc:creator>user</dc:creator>
  <cp:lastModifiedBy>user</cp:lastModifiedBy>
  <cp:revision>27</cp:revision>
  <dcterms:created xsi:type="dcterms:W3CDTF">2018-12-09T11:16:48Z</dcterms:created>
  <dcterms:modified xsi:type="dcterms:W3CDTF">2018-12-16T10:49:37Z</dcterms:modified>
</cp:coreProperties>
</file>