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8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5" r:id="rId28"/>
    <p:sldId id="26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B402D-203D-4D7F-AEF1-19FAD5054DBC}" type="datetimeFigureOut">
              <a:rPr lang="ru-RU" smtClean="0"/>
              <a:t>14.10.2018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01D5E-118F-4E1E-9672-A0AB6E2CD6D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13424E-3ECC-4242-99BA-1B5DEF4D1B39}" type="slidenum">
              <a:rPr lang="ru-RU" smtClean="0">
                <a:latin typeface="Arial" pitchFamily="34" charset="0"/>
              </a:rPr>
              <a:pPr/>
              <a:t>27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92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45710-3E6D-4F2D-9145-D301095E1FC0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5FB53-A0D5-4852-B7FA-8CF24449C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slide" Target="slide6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BA%D0%BE%D0%B2&amp;rpt=simage" TargetMode="External"/><Relationship Id="rId2" Type="http://schemas.openxmlformats.org/officeDocument/2006/relationships/hyperlink" Target="87%D1%83%D0%B3%D0%B0%20%D0%BD%D0%B0%20%D1%81%D0%B5%D0%B2%D0%B5%D1%80%D0%B5&amp;rpt=simage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35photo.ru/photos_main/184/9207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17" y="332656"/>
            <a:ext cx="9135483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www.asi.org.ru/wp-content/uploads/2015/07/v-Orlo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36904" cy="6102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bloger51.com/wp-content/uploads/2012/03/pal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526857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c.pics.livejournal.com/p_syutkin/64914398/2017645/2017645_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38284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ic.pics.livejournal.com/p_syutkin/64914398/3490930/3490930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01" y="980728"/>
            <a:ext cx="8796187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td1.mycdn.me/image?id=859359833929&amp;t=20&amp;plc=WEB&amp;tkn=*PBRQFBYYRMHWcaFmJqZSTeTMDv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3456384" cy="21602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276872"/>
            <a:ext cx="2386608" cy="1084982"/>
          </a:xfrm>
        </p:spPr>
        <p:txBody>
          <a:bodyPr/>
          <a:lstStyle/>
          <a:p>
            <a:r>
              <a:rPr lang="ru-RU" dirty="0" smtClean="0"/>
              <a:t>шаньги</a:t>
            </a:r>
            <a:endParaRPr lang="ru-RU" dirty="0"/>
          </a:p>
        </p:txBody>
      </p:sp>
      <p:pic>
        <p:nvPicPr>
          <p:cNvPr id="28676" name="Picture 4" descr="http://www.kulynar.ru/wp-content/uploads/2012/11/kulebya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3829050" cy="2257425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652120" y="1556792"/>
            <a:ext cx="2386608" cy="1084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кулебяки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8" name="Picture 6" descr="https://www.tirhleb.com/export/sites/THK/.galleries/pictures/Krendel.jpg"/>
          <p:cNvPicPr>
            <a:picLocks noChangeAspect="1" noChangeArrowheads="1"/>
          </p:cNvPicPr>
          <p:nvPr/>
        </p:nvPicPr>
        <p:blipFill>
          <a:blip r:embed="rId4" cstate="print"/>
          <a:srcRect l="19685" t="25309" r="7201" b="5092"/>
          <a:stretch>
            <a:fillRect/>
          </a:stretch>
        </p:blipFill>
        <p:spPr bwMode="auto">
          <a:xfrm>
            <a:off x="467544" y="4077072"/>
            <a:ext cx="3744416" cy="2376264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899592" y="5773018"/>
            <a:ext cx="2386608" cy="1084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вьюшки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80" name="Picture 8" descr="https://s.fishki.net/upload/users/2017/02/26/745877/d69cd044f2b59ec0122e2330cf0ff75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3212976"/>
            <a:ext cx="3121852" cy="2341389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796136" y="5773018"/>
            <a:ext cx="2386608" cy="1084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алабуш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rk-ekvator.ru/wp-content/uploads/2018/03/yachnevaya-kasha-polza-i-vred-dlya-zdorovya-1-620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3635896" cy="17593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132856"/>
            <a:ext cx="3024336" cy="710952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Каша-водяняша</a:t>
            </a:r>
            <a:endParaRPr lang="ru-RU" dirty="0"/>
          </a:p>
        </p:txBody>
      </p:sp>
      <p:pic>
        <p:nvPicPr>
          <p:cNvPr id="29700" name="Picture 4" descr="http://www.shate.ru/wp-content/uploads/2010/10/P1080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88640"/>
            <a:ext cx="3140348" cy="2355261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508104" y="2348880"/>
            <a:ext cx="3024336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горошница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9702" name="Picture 6" descr="https://92.img.avito.st/640x480/41957754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284984"/>
            <a:ext cx="3168352" cy="2376264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67544" y="5949280"/>
            <a:ext cx="3024336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двоесолка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9704" name="Picture 8" descr="https://im0-tub-ru.yandex.net/i?id=1c026825b3f33791abf5ec755919fd78&amp;n=13&amp;exp=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501008"/>
            <a:ext cx="3692104" cy="2461402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292080" y="5949280"/>
            <a:ext cx="3024336" cy="710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лабордан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hlebopechka.ru/forum/result-photo/3094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744416" cy="28049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068960"/>
            <a:ext cx="3384376" cy="854968"/>
          </a:xfrm>
        </p:spPr>
        <p:txBody>
          <a:bodyPr/>
          <a:lstStyle/>
          <a:p>
            <a:r>
              <a:rPr lang="ru-RU" dirty="0" smtClean="0"/>
              <a:t>коврига</a:t>
            </a:r>
            <a:endParaRPr lang="ru-RU" dirty="0"/>
          </a:p>
        </p:txBody>
      </p:sp>
      <p:pic>
        <p:nvPicPr>
          <p:cNvPr id="30724" name="Picture 4" descr="https://im0-tub-ru.yandex.net/i?id=6ca8f5ae452b9b45b56d09365ba0f04a&amp;n=13&amp;exp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348880"/>
            <a:ext cx="4410075" cy="304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932040" y="5661248"/>
            <a:ext cx="3384376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калитки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8229600" cy="1143000"/>
          </a:xfrm>
        </p:spPr>
        <p:txBody>
          <a:bodyPr/>
          <a:lstStyle/>
          <a:p>
            <a:r>
              <a:rPr lang="ru-RU" dirty="0" err="1" smtClean="0"/>
              <a:t>жаровица</a:t>
            </a:r>
            <a:endParaRPr lang="ru-RU" dirty="0"/>
          </a:p>
        </p:txBody>
      </p:sp>
      <p:sp>
        <p:nvSpPr>
          <p:cNvPr id="31746" name="AutoShape 2" descr="https://virtyola.ru/public/869129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8" name="Picture 4" descr="https://virtyola.ru/public/8691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060848"/>
            <a:ext cx="7200800" cy="4500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большуха</a:t>
            </a:r>
            <a:endParaRPr lang="ru-RU" dirty="0"/>
          </a:p>
        </p:txBody>
      </p:sp>
      <p:pic>
        <p:nvPicPr>
          <p:cNvPr id="32770" name="Picture 2" descr="http://s39.radikal.ru/i086/1002/2b/ab75628983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196752"/>
            <a:ext cx="4980073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monateka.com/images/11274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90500"/>
            <a:ext cx="4438650" cy="666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kvsmirnov.ru/files/images/zvezd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20" name="Picture 4" descr="http://kizhi.karelia.ru/media/thumbs/crafts/48/e7/p118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6" cy="6318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www.fresher.ru/mary/2-2018/chto-umela-delat-10-letnyaya-devochka-vek-nazad-na-rusi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4664"/>
            <a:ext cx="7704856" cy="6207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bigenc.ru/media/2016/10/27/1235246077/28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17493"/>
            <a:ext cx="4608512" cy="6640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www.booksite.ru/fulltext/kisl/uhal/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2171749" cy="4487342"/>
          </a:xfrm>
          <a:prstGeom prst="rect">
            <a:avLst/>
          </a:prstGeom>
          <a:noFill/>
        </p:spPr>
      </p:pic>
      <p:pic>
        <p:nvPicPr>
          <p:cNvPr id="37894" name="Picture 6" descr="https://madeheart.com/media/productphoto/406/48716043/1_14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645024"/>
            <a:ext cx="3440761" cy="2286959"/>
          </a:xfrm>
          <a:prstGeom prst="rect">
            <a:avLst/>
          </a:prstGeom>
          <a:noFill/>
        </p:spPr>
      </p:pic>
      <p:pic>
        <p:nvPicPr>
          <p:cNvPr id="37896" name="Picture 8" descr="https://www.booksite.ru/fulltext/kisl/uhal/73.jpg"/>
          <p:cNvPicPr>
            <a:picLocks noChangeAspect="1" noChangeArrowheads="1"/>
          </p:cNvPicPr>
          <p:nvPr/>
        </p:nvPicPr>
        <p:blipFill>
          <a:blip r:embed="rId4" cstate="print"/>
          <a:srcRect b="53559"/>
          <a:stretch>
            <a:fillRect/>
          </a:stretch>
        </p:blipFill>
        <p:spPr bwMode="auto">
          <a:xfrm>
            <a:off x="3347864" y="548679"/>
            <a:ext cx="3816424" cy="2826089"/>
          </a:xfrm>
          <a:prstGeom prst="rect">
            <a:avLst/>
          </a:prstGeom>
          <a:noFill/>
        </p:spPr>
      </p:pic>
      <p:pic>
        <p:nvPicPr>
          <p:cNvPr id="7" name="Picture 8" descr="https://www.booksite.ru/fulltext/kisl/uhal/73.jpg"/>
          <p:cNvPicPr>
            <a:picLocks noChangeAspect="1" noChangeArrowheads="1"/>
          </p:cNvPicPr>
          <p:nvPr/>
        </p:nvPicPr>
        <p:blipFill>
          <a:blip r:embed="rId4" cstate="print"/>
          <a:srcRect t="52716" b="15905"/>
          <a:stretch>
            <a:fillRect/>
          </a:stretch>
        </p:blipFill>
        <p:spPr bwMode="auto">
          <a:xfrm>
            <a:off x="1331640" y="4941168"/>
            <a:ext cx="3831039" cy="1916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блонды</a:t>
            </a:r>
            <a:endParaRPr lang="ru-RU" dirty="0"/>
          </a:p>
        </p:txBody>
      </p:sp>
      <p:pic>
        <p:nvPicPr>
          <p:cNvPr id="1026" name="Picture 2" descr="http://uistoka.com/public/album_photo/5f/0b/0b54_f27d.jpg?c=726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7776864" cy="60378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https://moiarussia.ru/wp-content/uploads/2015/04/1355055481_krestjanskie_deti_2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7920880" cy="62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www.playcast.ru/uploads/2017/12/14/241301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47751"/>
            <a:ext cx="4514800" cy="6610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7" name="Text Box 35"/>
          <p:cNvSpPr txBox="1">
            <a:spLocks noChangeArrowheads="1"/>
          </p:cNvSpPr>
          <p:nvPr/>
        </p:nvSpPr>
        <p:spPr bwMode="auto">
          <a:xfrm>
            <a:off x="755672" y="3068960"/>
            <a:ext cx="864000" cy="1200329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>
                <a:cs typeface="Arial" pitchFamily="34" charset="0"/>
              </a:rPr>
              <a:t>С</a:t>
            </a:r>
            <a:endParaRPr lang="ru-RU" sz="7200" dirty="0">
              <a:cs typeface="Arial" pitchFamily="34" charset="0"/>
            </a:endParaRPr>
          </a:p>
        </p:txBody>
      </p:sp>
      <p:sp>
        <p:nvSpPr>
          <p:cNvPr id="61" name="AutoShape 39"/>
          <p:cNvSpPr>
            <a:spLocks noChangeArrowheads="1"/>
          </p:cNvSpPr>
          <p:nvPr/>
        </p:nvSpPr>
        <p:spPr bwMode="auto">
          <a:xfrm>
            <a:off x="755576" y="3068960"/>
            <a:ext cx="864000" cy="12192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339933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09" name="Text Box 35"/>
          <p:cNvSpPr txBox="1">
            <a:spLocks noChangeArrowheads="1"/>
          </p:cNvSpPr>
          <p:nvPr/>
        </p:nvSpPr>
        <p:spPr bwMode="auto">
          <a:xfrm>
            <a:off x="1619768" y="3068960"/>
            <a:ext cx="864000" cy="12001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>
                <a:cs typeface="Arial" pitchFamily="34" charset="0"/>
              </a:rPr>
              <a:t>К</a:t>
            </a:r>
            <a:endParaRPr lang="ru-RU" sz="7200" dirty="0">
              <a:cs typeface="Arial" pitchFamily="34" charset="0"/>
            </a:endParaRPr>
          </a:p>
        </p:txBody>
      </p:sp>
      <p:sp>
        <p:nvSpPr>
          <p:cNvPr id="31" name="AutoShape 39"/>
          <p:cNvSpPr>
            <a:spLocks noChangeArrowheads="1"/>
          </p:cNvSpPr>
          <p:nvPr/>
        </p:nvSpPr>
        <p:spPr bwMode="auto">
          <a:xfrm>
            <a:off x="1619672" y="3068960"/>
            <a:ext cx="864000" cy="12192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339933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11" name="Text Box 34"/>
          <p:cNvSpPr txBox="1">
            <a:spLocks noChangeArrowheads="1"/>
          </p:cNvSpPr>
          <p:nvPr/>
        </p:nvSpPr>
        <p:spPr bwMode="auto">
          <a:xfrm>
            <a:off x="2483864" y="3068960"/>
            <a:ext cx="864000" cy="12001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>
                <a:cs typeface="Arial" pitchFamily="34" charset="0"/>
              </a:rPr>
              <a:t>А</a:t>
            </a:r>
            <a:endParaRPr lang="ru-RU" sz="7200" dirty="0">
              <a:cs typeface="Arial" pitchFamily="34" charset="0"/>
            </a:endParaRPr>
          </a:p>
        </p:txBody>
      </p:sp>
      <p:sp>
        <p:nvSpPr>
          <p:cNvPr id="49" name="AutoShape 42"/>
          <p:cNvSpPr>
            <a:spLocks noChangeArrowheads="1"/>
          </p:cNvSpPr>
          <p:nvPr/>
        </p:nvSpPr>
        <p:spPr bwMode="auto">
          <a:xfrm>
            <a:off x="2483768" y="3068960"/>
            <a:ext cx="864000" cy="12192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339933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600FF"/>
              </a:solidFill>
            </a:endParaRPr>
          </a:p>
        </p:txBody>
      </p:sp>
      <p:sp>
        <p:nvSpPr>
          <p:cNvPr id="3113" name="Text Box 35"/>
          <p:cNvSpPr txBox="1">
            <a:spLocks noChangeArrowheads="1"/>
          </p:cNvSpPr>
          <p:nvPr/>
        </p:nvSpPr>
        <p:spPr bwMode="auto">
          <a:xfrm>
            <a:off x="3347960" y="3068960"/>
            <a:ext cx="864000" cy="12001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>
                <a:cs typeface="Arial" pitchFamily="34" charset="0"/>
              </a:rPr>
              <a:t>З</a:t>
            </a:r>
            <a:endParaRPr lang="ru-RU" sz="7200" dirty="0">
              <a:cs typeface="Arial" pitchFamily="34" charset="0"/>
            </a:endParaRPr>
          </a:p>
        </p:txBody>
      </p:sp>
      <p:sp>
        <p:nvSpPr>
          <p:cNvPr id="45" name="AutoShape 39"/>
          <p:cNvSpPr>
            <a:spLocks noChangeArrowheads="1"/>
          </p:cNvSpPr>
          <p:nvPr/>
        </p:nvSpPr>
        <p:spPr bwMode="auto">
          <a:xfrm>
            <a:off x="3347864" y="3068960"/>
            <a:ext cx="864000" cy="12192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339933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15" name="Text Box 35"/>
          <p:cNvSpPr txBox="1">
            <a:spLocks noChangeArrowheads="1"/>
          </p:cNvSpPr>
          <p:nvPr/>
        </p:nvSpPr>
        <p:spPr bwMode="auto">
          <a:xfrm>
            <a:off x="4211960" y="3068960"/>
            <a:ext cx="864000" cy="12001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>
                <a:cs typeface="Arial" pitchFamily="34" charset="0"/>
              </a:rPr>
              <a:t>О</a:t>
            </a:r>
            <a:endParaRPr lang="ru-RU" sz="7200" dirty="0">
              <a:cs typeface="Arial" pitchFamily="34" charset="0"/>
            </a:endParaRPr>
          </a:p>
        </p:txBody>
      </p:sp>
      <p:sp>
        <p:nvSpPr>
          <p:cNvPr id="37" name="AutoShape 39"/>
          <p:cNvSpPr>
            <a:spLocks noChangeArrowheads="1"/>
          </p:cNvSpPr>
          <p:nvPr/>
        </p:nvSpPr>
        <p:spPr bwMode="auto">
          <a:xfrm>
            <a:off x="4211960" y="3068960"/>
            <a:ext cx="864000" cy="12192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339933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17" name="Text Box 34"/>
          <p:cNvSpPr txBox="1">
            <a:spLocks noChangeArrowheads="1"/>
          </p:cNvSpPr>
          <p:nvPr/>
        </p:nvSpPr>
        <p:spPr bwMode="auto">
          <a:xfrm>
            <a:off x="5076056" y="3068960"/>
            <a:ext cx="864000" cy="12001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>
                <a:cs typeface="Arial" pitchFamily="34" charset="0"/>
              </a:rPr>
              <a:t>Ч</a:t>
            </a:r>
            <a:endParaRPr lang="ru-RU" sz="7200" dirty="0">
              <a:cs typeface="Arial" pitchFamily="34" charset="0"/>
            </a:endParaRPr>
          </a:p>
        </p:txBody>
      </p:sp>
      <p:sp>
        <p:nvSpPr>
          <p:cNvPr id="51" name="AutoShape 39"/>
          <p:cNvSpPr>
            <a:spLocks noChangeArrowheads="1"/>
          </p:cNvSpPr>
          <p:nvPr/>
        </p:nvSpPr>
        <p:spPr bwMode="auto">
          <a:xfrm>
            <a:off x="5076056" y="3068960"/>
            <a:ext cx="864000" cy="12192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339933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19" name="Text Box 36"/>
          <p:cNvSpPr txBox="1">
            <a:spLocks noChangeArrowheads="1"/>
          </p:cNvSpPr>
          <p:nvPr/>
        </p:nvSpPr>
        <p:spPr bwMode="auto">
          <a:xfrm>
            <a:off x="5940152" y="3068960"/>
            <a:ext cx="864000" cy="12001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>
                <a:cs typeface="Arial" pitchFamily="34" charset="0"/>
              </a:rPr>
              <a:t>Н</a:t>
            </a:r>
            <a:endParaRPr lang="ru-RU" sz="7200" dirty="0">
              <a:cs typeface="Arial" pitchFamily="34" charset="0"/>
            </a:endParaRPr>
          </a:p>
        </p:txBody>
      </p:sp>
      <p:sp>
        <p:nvSpPr>
          <p:cNvPr id="52" name="AutoShape 42"/>
          <p:cNvSpPr>
            <a:spLocks noChangeArrowheads="1"/>
          </p:cNvSpPr>
          <p:nvPr/>
        </p:nvSpPr>
        <p:spPr bwMode="auto">
          <a:xfrm>
            <a:off x="5940152" y="3068960"/>
            <a:ext cx="864000" cy="12192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339933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600FF"/>
              </a:solidFill>
            </a:endParaRPr>
          </a:p>
        </p:txBody>
      </p:sp>
      <p:sp>
        <p:nvSpPr>
          <p:cNvPr id="3121" name="Text Box 35"/>
          <p:cNvSpPr txBox="1">
            <a:spLocks noChangeArrowheads="1"/>
          </p:cNvSpPr>
          <p:nvPr/>
        </p:nvSpPr>
        <p:spPr bwMode="auto">
          <a:xfrm>
            <a:off x="6804248" y="3068960"/>
            <a:ext cx="864000" cy="12001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>
                <a:cs typeface="Arial" pitchFamily="34" charset="0"/>
              </a:rPr>
              <a:t>И</a:t>
            </a:r>
            <a:endParaRPr lang="ru-RU" sz="7200" dirty="0">
              <a:cs typeface="Arial" pitchFamily="34" charset="0"/>
            </a:endParaRPr>
          </a:p>
        </p:txBody>
      </p:sp>
      <p:sp>
        <p:nvSpPr>
          <p:cNvPr id="42" name="AutoShape 39"/>
          <p:cNvSpPr>
            <a:spLocks noChangeArrowheads="1"/>
          </p:cNvSpPr>
          <p:nvPr/>
        </p:nvSpPr>
        <p:spPr bwMode="auto">
          <a:xfrm>
            <a:off x="6804248" y="3068960"/>
            <a:ext cx="864000" cy="12192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339933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Text Box 35"/>
          <p:cNvSpPr txBox="1">
            <a:spLocks noChangeArrowheads="1"/>
          </p:cNvSpPr>
          <p:nvPr/>
        </p:nvSpPr>
        <p:spPr bwMode="auto">
          <a:xfrm>
            <a:off x="7668344" y="3068960"/>
            <a:ext cx="864000" cy="12001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>
                <a:cs typeface="Arial" pitchFamily="34" charset="0"/>
              </a:rPr>
              <a:t>К</a:t>
            </a:r>
          </a:p>
        </p:txBody>
      </p:sp>
      <p:sp>
        <p:nvSpPr>
          <p:cNvPr id="62" name="AutoShape 39"/>
          <p:cNvSpPr>
            <a:spLocks noChangeArrowheads="1"/>
          </p:cNvSpPr>
          <p:nvPr/>
        </p:nvSpPr>
        <p:spPr bwMode="auto">
          <a:xfrm>
            <a:off x="7668344" y="3068960"/>
            <a:ext cx="864000" cy="12192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339933"/>
              </a:gs>
            </a:gsLst>
            <a:path path="rect">
              <a:fillToRect l="50000" t="50000" r="50000" b="50000"/>
            </a:path>
          </a:gra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55576" y="4941168"/>
            <a:ext cx="648072" cy="7920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923928" y="4941168"/>
            <a:ext cx="648072" cy="7920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547664" y="4941168"/>
            <a:ext cx="648072" cy="7920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131840" y="4941168"/>
            <a:ext cx="648072" cy="7920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339752" y="4941168"/>
            <a:ext cx="648072" cy="7920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7884368" y="4941168"/>
            <a:ext cx="648072" cy="7920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716016" y="4941168"/>
            <a:ext cx="648072" cy="7920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300192" y="4941168"/>
            <a:ext cx="648072" cy="7920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508104" y="4941168"/>
            <a:ext cx="648072" cy="7920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7092280" y="4941168"/>
            <a:ext cx="648072" cy="7920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3" name="Group 25"/>
          <p:cNvGrpSpPr>
            <a:grpSpLocks/>
          </p:cNvGrpSpPr>
          <p:nvPr/>
        </p:nvGrpSpPr>
        <p:grpSpPr bwMode="auto">
          <a:xfrm>
            <a:off x="467544" y="260648"/>
            <a:ext cx="2700000" cy="2700000"/>
            <a:chOff x="60" y="1207"/>
            <a:chExt cx="3039" cy="2994"/>
          </a:xfrm>
        </p:grpSpPr>
        <p:sp>
          <p:nvSpPr>
            <p:cNvPr id="74" name="Oval 26"/>
            <p:cNvSpPr>
              <a:spLocks noChangeArrowheads="1"/>
            </p:cNvSpPr>
            <p:nvPr/>
          </p:nvSpPr>
          <p:spPr bwMode="auto">
            <a:xfrm>
              <a:off x="60" y="1207"/>
              <a:ext cx="3039" cy="299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5" name="Group 27"/>
            <p:cNvGrpSpPr>
              <a:grpSpLocks/>
            </p:cNvGrpSpPr>
            <p:nvPr/>
          </p:nvGrpSpPr>
          <p:grpSpPr bwMode="auto">
            <a:xfrm>
              <a:off x="113" y="1260"/>
              <a:ext cx="2949" cy="2906"/>
              <a:chOff x="68" y="1214"/>
              <a:chExt cx="2948" cy="2906"/>
            </a:xfrm>
          </p:grpSpPr>
          <p:pic>
            <p:nvPicPr>
              <p:cNvPr id="76" name="Picture 28" descr="оля-ля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EBB"/>
                  </a:clrFrom>
                  <a:clrTo>
                    <a:srgbClr val="FFFEB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8" y="1214"/>
                <a:ext cx="2948" cy="2906"/>
              </a:xfrm>
              <a:prstGeom prst="rect">
                <a:avLst/>
              </a:prstGeom>
              <a:noFill/>
            </p:spPr>
          </p:pic>
          <p:sp>
            <p:nvSpPr>
              <p:cNvPr id="77" name="Rectangle 29"/>
              <p:cNvSpPr>
                <a:spLocks noChangeArrowheads="1"/>
              </p:cNvSpPr>
              <p:nvPr/>
            </p:nvSpPr>
            <p:spPr bwMode="auto">
              <a:xfrm rot="1714402">
                <a:off x="1746" y="1344"/>
                <a:ext cx="272" cy="22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3200" b="1" dirty="0">
                    <a:solidFill>
                      <a:schemeClr val="bg1"/>
                    </a:solidFill>
                  </a:rPr>
                  <a:t>+</a:t>
                </a:r>
              </a:p>
            </p:txBody>
          </p:sp>
          <p:sp>
            <p:nvSpPr>
              <p:cNvPr id="78" name="Rectangle 30"/>
              <p:cNvSpPr>
                <a:spLocks noChangeArrowheads="1"/>
              </p:cNvSpPr>
              <p:nvPr/>
            </p:nvSpPr>
            <p:spPr bwMode="auto">
              <a:xfrm rot="2505618">
                <a:off x="2274" y="1627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50</a:t>
                </a:r>
              </a:p>
            </p:txBody>
          </p:sp>
          <p:sp>
            <p:nvSpPr>
              <p:cNvPr id="79" name="Rectangle 31"/>
              <p:cNvSpPr>
                <a:spLocks noChangeArrowheads="1"/>
              </p:cNvSpPr>
              <p:nvPr/>
            </p:nvSpPr>
            <p:spPr bwMode="auto">
              <a:xfrm rot="4401671">
                <a:off x="2631" y="2273"/>
                <a:ext cx="31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х2</a:t>
                </a:r>
              </a:p>
            </p:txBody>
          </p:sp>
          <p:sp>
            <p:nvSpPr>
              <p:cNvPr id="80" name="Rectangle 32"/>
              <p:cNvSpPr>
                <a:spLocks noChangeArrowheads="1"/>
              </p:cNvSpPr>
              <p:nvPr/>
            </p:nvSpPr>
            <p:spPr bwMode="auto">
              <a:xfrm rot="7241176">
                <a:off x="2615" y="2924"/>
                <a:ext cx="317" cy="149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100</a:t>
                </a:r>
              </a:p>
            </p:txBody>
          </p:sp>
          <p:sp>
            <p:nvSpPr>
              <p:cNvPr id="81" name="Rectangle 33"/>
              <p:cNvSpPr>
                <a:spLocks noChangeArrowheads="1"/>
              </p:cNvSpPr>
              <p:nvPr/>
            </p:nvSpPr>
            <p:spPr bwMode="auto">
              <a:xfrm rot="8729488">
                <a:off x="2179" y="3467"/>
                <a:ext cx="40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>
                    <a:solidFill>
                      <a:schemeClr val="bg1"/>
                    </a:solidFill>
                  </a:rPr>
                  <a:t>Шанс</a:t>
                </a:r>
                <a:r>
                  <a:rPr lang="ru-RU"/>
                  <a:t> </a:t>
                </a:r>
              </a:p>
            </p:txBody>
          </p:sp>
          <p:sp>
            <p:nvSpPr>
              <p:cNvPr id="82" name="Rectangle 34"/>
              <p:cNvSpPr>
                <a:spLocks noChangeArrowheads="1"/>
              </p:cNvSpPr>
              <p:nvPr/>
            </p:nvSpPr>
            <p:spPr bwMode="auto">
              <a:xfrm rot="10091941">
                <a:off x="1705" y="3792"/>
                <a:ext cx="363" cy="135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150</a:t>
                </a:r>
              </a:p>
            </p:txBody>
          </p:sp>
          <p:sp>
            <p:nvSpPr>
              <p:cNvPr id="83" name="Rectangle 35"/>
              <p:cNvSpPr>
                <a:spLocks noChangeArrowheads="1"/>
              </p:cNvSpPr>
              <p:nvPr/>
            </p:nvSpPr>
            <p:spPr bwMode="auto">
              <a:xfrm rot="12212082">
                <a:off x="1020" y="3748"/>
                <a:ext cx="363" cy="18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84" name="Rectangle 36"/>
              <p:cNvSpPr>
                <a:spLocks noChangeArrowheads="1"/>
              </p:cNvSpPr>
              <p:nvPr/>
            </p:nvSpPr>
            <p:spPr bwMode="auto">
              <a:xfrm rot="13100965">
                <a:off x="476" y="3385"/>
                <a:ext cx="409" cy="227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EAEAEA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rgbClr val="00B050"/>
                    </a:solidFill>
                    <a:hlinkClick r:id="rId5" action="ppaction://hlinksldjump"/>
                  </a:rPr>
                  <a:t>Приз</a:t>
                </a:r>
                <a:r>
                  <a:rPr lang="ru-RU" dirty="0">
                    <a:solidFill>
                      <a:srgbClr val="FF0000"/>
                    </a:solidFill>
                    <a:hlinkClick r:id="rId5" action="ppaction://hlinksldjump"/>
                  </a:rPr>
                  <a:t> 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85" name="Rectangle 37"/>
              <p:cNvSpPr>
                <a:spLocks noChangeArrowheads="1"/>
              </p:cNvSpPr>
              <p:nvPr/>
            </p:nvSpPr>
            <p:spPr bwMode="auto">
              <a:xfrm rot="15627942">
                <a:off x="181" y="2871"/>
                <a:ext cx="363" cy="13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250</a:t>
                </a:r>
              </a:p>
            </p:txBody>
          </p:sp>
          <p:sp>
            <p:nvSpPr>
              <p:cNvPr id="86" name="Rectangle 38"/>
              <p:cNvSpPr>
                <a:spLocks noChangeArrowheads="1"/>
              </p:cNvSpPr>
              <p:nvPr/>
            </p:nvSpPr>
            <p:spPr bwMode="auto">
              <a:xfrm rot="-3768322">
                <a:off x="204" y="2206"/>
                <a:ext cx="363" cy="181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300</a:t>
                </a:r>
              </a:p>
            </p:txBody>
          </p:sp>
          <p:sp>
            <p:nvSpPr>
              <p:cNvPr id="87" name="Rectangle 39"/>
              <p:cNvSpPr>
                <a:spLocks noChangeArrowheads="1"/>
              </p:cNvSpPr>
              <p:nvPr/>
            </p:nvSpPr>
            <p:spPr bwMode="auto">
              <a:xfrm rot="-3038433">
                <a:off x="657" y="1752"/>
                <a:ext cx="318" cy="22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Rectangle 40"/>
              <p:cNvSpPr>
                <a:spLocks noChangeArrowheads="1"/>
              </p:cNvSpPr>
              <p:nvPr/>
            </p:nvSpPr>
            <p:spPr bwMode="auto">
              <a:xfrm rot="-939500">
                <a:off x="1111" y="1389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350</a:t>
                </a:r>
              </a:p>
            </p:txBody>
          </p:sp>
          <p:sp>
            <p:nvSpPr>
              <p:cNvPr id="89" name="Line 41"/>
              <p:cNvSpPr>
                <a:spLocks noChangeShapeType="1"/>
              </p:cNvSpPr>
              <p:nvPr/>
            </p:nvSpPr>
            <p:spPr bwMode="auto">
              <a:xfrm rot="18893657">
                <a:off x="545" y="1774"/>
                <a:ext cx="318" cy="1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90" name="Рисунок 89" descr="Рисунок2.pn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1052736"/>
            <a:ext cx="1800200" cy="792088"/>
          </a:xfrm>
          <a:prstGeom prst="rect">
            <a:avLst/>
          </a:prstGeom>
        </p:spPr>
      </p:pic>
      <p:sp>
        <p:nvSpPr>
          <p:cNvPr id="92" name="Прямоугольник 91"/>
          <p:cNvSpPr/>
          <p:nvPr/>
        </p:nvSpPr>
        <p:spPr>
          <a:xfrm>
            <a:off x="8568952" y="2708920"/>
            <a:ext cx="57504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2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00000">
                                      <p:cBhvr>
                                        <p:cTn id="3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">
                                      <p:cBhvr>
                                        <p:cTn id="34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4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">
                                      <p:cBhvr>
                                        <p:cTn id="5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7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7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4335E-6 L 0.18906 -0.00485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1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61" grpId="0" animBg="1"/>
      <p:bldP spid="31" grpId="0" animBg="1"/>
      <p:bldP spid="49" grpId="0" animBg="1"/>
      <p:bldP spid="45" grpId="0" animBg="1"/>
      <p:bldP spid="37" grpId="0" animBg="1"/>
      <p:bldP spid="51" grpId="0" animBg="1"/>
      <p:bldP spid="52" grpId="0" animBg="1"/>
      <p:bldP spid="42" grpId="0" animBg="1"/>
      <p:bldP spid="62" grpId="0" animBg="1"/>
      <p:bldP spid="63" grpId="0" animBg="1"/>
      <p:bldP spid="64" grpId="0" animBg="1"/>
      <p:bldP spid="65" grpId="1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Autofit/>
          </a:bodyPr>
          <a:lstStyle/>
          <a:p>
            <a:pPr algn="l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https://yandex.ru/images/search?pos=12&amp;img_url=http%3A%2F%2Fwww.perunica.ru%2Fuploads%2Fposts%2F2014-02%2F1391707786_wv06k3j2siy.jpg&amp;text=%D0%B4%D0%BE%D0%B1%D1%8B%D1%87%D0%B0%20%D0%B6%D0%B5%D0%BC%D1%87%D1%83%D0%B3%D0%B0%20%D0%BD%D0%B0%20%D1%81%D0%B5%D0%B2%D0%B5%D1%80%D0%B5&amp;rpt=simage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https://yandex.ru/images/search?pos=20&amp;img_url=https%3A%2F%2Fafar-production.imgix.net%2Fuploads%2Fimages%2Fpost_images%2Fimages%2Fv6uAnxpVG4%2Foriginal_da2b58417a65711f661b301de595279a.jpg%3F1418325898%3Fixlib%3Drails-0.3.0%26auto%3Dformat%252Ccompress%26crop%3Dentropy%26fit%3Dcrop%26h%3D719%26q%3D80%26w%3D954%26dpr%3D2&amp;text=%D0%B4%D0%BE%D0%B1%D1%8B%D1%87%D0%B0%20%D0%B6%D0%B5%D0%BC%D1%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2"/>
              </a:rPr>
              <a:t>87%D1%83%D0%B3%D0%B0%20%D0%BD%D0%B0%20%D1%81%D0%B5%D0%B2%D0%B5%D1%80%D0%B5&amp;rpt=simage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https://yandex.ru/images/search?pos=0&amp;img_url=https%3A%2F%2Favatars.mds.yandex.net%2Fget-pdb%2F877347%2Ff1c76941-085a-4ad8-80fa-d142e17694f0%2Fs1200%3Fwebp%3Dfalse&amp;text=%D0%BF%D0%BE%D0%BC%D0%BE%D1%80%D1%81%D0%BA%D0%B0%D1%8F%20%D1%88%D0%BD%D1%8F%D0%BA%D0%B0&amp;rpt=simage&amp;nomisspell=1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dirty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https://yandex.ru/images/search?pos=7&amp;img_url=https%3A%2F%2Fupload.wikimedia.org%2Fwikipedia%2Fcommons%2Fthumb%2F9%2F97%2FPomor_man.jpg%2F600px-Pomor_man.jpg&amp;text=%D0%BF%D0%BE%D0%BC%D0%BE%D1%80%D1%81%D0%BA%D0%B8%D0%B9%20%D1%81%D0%BA%D0%B0%D0%B7%D0%BE%D1%87%D0%BD%D0%B8%D0%BA%20%20%D1%80%D1%8B%D0%B1%D0%B0%D0%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  <a:hlinkClick r:id="rId3"/>
              </a:rPr>
              <a:t>BA%D0%BE%D0%B2&amp;rpt=simage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https://yandex.ru/images/search?pos=0&amp;img_url=https%3A%2F%2Fs.fishki.net%2Fupload%2Fusers%2F2017%2F08%2F29%2F1318969%2F37fcd4c93c3005a661e43cb8f6b86413.jpg&amp;text=%D0%BF%D0%B0%D0%BB%D0%BA%D0%B0%20%D0%BA%20%D0%B4%D0%B2%D0%B5%D1%80%D1%8F%D0%BC&amp;rpt=simage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https://yandex.ru/images/search?pos=34&amp;p=1&amp;img_url=https%3A%2F%2Fwww.asi.org.ru%2Fwp-content%2Fuploads%2F2015%2F07%2Fv-Orlovo.jpg&amp;text=%D0%B3%D0%BE%D1%81%D1%82%D0%B5%D0%BF%D1%80%D0%B8%D0%B8%D0%BC%D0%BD%D1%8B%D0%B5%20%D0%BF%D0%BE%D0%BC%D0%BE%D1%80%D1%8B&amp;rpt=simage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2.bp.blogspot.com/-txf1_Rngdmk/UMD9rtfQVeI/AAAAAAAABxE/iziq_ZSoXQE/s1600/%D0%9F%D0%9E%D0%9B%D0%AF%D0%A0%D0%9D%D0%90%D0%A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028" y="404664"/>
            <a:ext cx="8968972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pp.userapi.com/c836722/v836722461/3ebeb/ULdYtsa1RlA.jpg"/>
          <p:cNvPicPr>
            <a:picLocks noChangeAspect="1" noChangeArrowheads="1"/>
          </p:cNvPicPr>
          <p:nvPr/>
        </p:nvPicPr>
        <p:blipFill>
          <a:blip r:embed="rId2" cstate="print"/>
          <a:srcRect b="9084"/>
          <a:stretch>
            <a:fillRect/>
          </a:stretch>
        </p:blipFill>
        <p:spPr bwMode="auto">
          <a:xfrm>
            <a:off x="0" y="953344"/>
            <a:ext cx="9144000" cy="59046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ПОМОРСКИЕ ПОСИДЕЛКИ</a:t>
            </a:r>
            <a:endParaRPr lang="ru-RU" dirty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www.alexandra-goryashko.net/kandalaksha_around/history/vexov_kolonizacia/1.jpg"/>
          <p:cNvPicPr>
            <a:picLocks noChangeAspect="1" noChangeArrowheads="1"/>
          </p:cNvPicPr>
          <p:nvPr/>
        </p:nvPicPr>
        <p:blipFill>
          <a:blip r:embed="rId2" cstate="print"/>
          <a:srcRect b="7528"/>
          <a:stretch>
            <a:fillRect/>
          </a:stretch>
        </p:blipFill>
        <p:spPr bwMode="auto">
          <a:xfrm>
            <a:off x="63500" y="526479"/>
            <a:ext cx="9080500" cy="5854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pimg.mycdn.me/getImage?disableStub=true&amp;type=VIDEO_S_720&amp;url=http%3A%2F%2Fvdp.mycdn.me%2FgetImage%3Fid%3D12607489466%26idx%3D30%26thumbType%3D47%26f%3D1%26i%3D1&amp;signatureToken=weU6xQKXC2V61c1D5tAeO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04664"/>
            <a:ext cx="3240360" cy="1822703"/>
          </a:xfrm>
          <a:prstGeom prst="rect">
            <a:avLst/>
          </a:prstGeom>
          <a:noFill/>
        </p:spPr>
      </p:pic>
      <p:pic>
        <p:nvPicPr>
          <p:cNvPr id="19460" name="Picture 4" descr="https://s019.radikal.ru/i640/1205/b7/775105e2dc9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852936"/>
            <a:ext cx="3264883" cy="2116733"/>
          </a:xfrm>
          <a:prstGeom prst="rect">
            <a:avLst/>
          </a:prstGeom>
          <a:noFill/>
        </p:spPr>
      </p:pic>
      <p:pic>
        <p:nvPicPr>
          <p:cNvPr id="19462" name="Picture 6" descr="https://travel.rambler.ru/media/original_images/4fc7bdaee54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32656"/>
            <a:ext cx="2808312" cy="2173634"/>
          </a:xfrm>
          <a:prstGeom prst="rect">
            <a:avLst/>
          </a:prstGeom>
          <a:noFill/>
        </p:spPr>
      </p:pic>
      <p:pic>
        <p:nvPicPr>
          <p:cNvPr id="19464" name="Picture 8" descr="http://tourism.karelia.ru/resources/doc-15924-ph-gallery-15926-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833664"/>
            <a:ext cx="2222887" cy="3024336"/>
          </a:xfrm>
          <a:prstGeom prst="rect">
            <a:avLst/>
          </a:prstGeom>
          <a:noFill/>
        </p:spPr>
      </p:pic>
      <p:pic>
        <p:nvPicPr>
          <p:cNvPr id="19466" name="Picture 10" descr="https://www.novostiphuketa.com/photo/listing/1387169204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77096" y="2420888"/>
            <a:ext cx="326690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карбасы</a:t>
            </a:r>
            <a:endParaRPr lang="ru-RU" dirty="0"/>
          </a:p>
        </p:txBody>
      </p:sp>
      <p:pic>
        <p:nvPicPr>
          <p:cNvPr id="21506" name="Picture 2" descr="http://rus-shipping.com/upload/stats/rtf/735_19665360_1353878848014921_697001522285713082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488765"/>
            <a:ext cx="5643612" cy="4232709"/>
          </a:xfrm>
          <a:prstGeom prst="rect">
            <a:avLst/>
          </a:prstGeom>
          <a:noFill/>
        </p:spPr>
      </p:pic>
      <p:pic>
        <p:nvPicPr>
          <p:cNvPr id="21508" name="Picture 4" descr="http://www.barque.ru/img/articles4/karbasa_na_severnoy_dvine_starinnaya_otkryt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17512"/>
            <a:ext cx="5492594" cy="3479640"/>
          </a:xfrm>
          <a:prstGeom prst="rect">
            <a:avLst/>
          </a:prstGeom>
          <a:noFill/>
        </p:spPr>
      </p:pic>
      <p:pic>
        <p:nvPicPr>
          <p:cNvPr id="21510" name="Picture 6" descr="http://new.russian7.ru/wp-content/uploads/2016/08/1-2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991371"/>
            <a:ext cx="5904632" cy="3867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шняки</a:t>
            </a:r>
            <a:endParaRPr lang="ru-RU" dirty="0"/>
          </a:p>
        </p:txBody>
      </p:sp>
      <p:pic>
        <p:nvPicPr>
          <p:cNvPr id="22530" name="Picture 2" descr="https://avatars.mds.yandex.net/get-pdb/877347/f1c76941-085a-4ad8-80fa-d142e17694f0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02585"/>
            <a:ext cx="8249676" cy="5355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сказочник</a:t>
            </a:r>
            <a:endParaRPr lang="ru-RU" dirty="0"/>
          </a:p>
        </p:txBody>
      </p:sp>
      <p:pic>
        <p:nvPicPr>
          <p:cNvPr id="23554" name="Picture 2" descr="https://img-fotki.yandex.ru/get/52461/74742583.eb/0_d64f4_2e12b909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0648"/>
            <a:ext cx="4320480" cy="6351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56</Words>
  <Application>Microsoft Office PowerPoint</Application>
  <PresentationFormat>Экран (4:3)</PresentationFormat>
  <Paragraphs>49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ПОМОРСКИЕ ПОСИДЕЛКИ</vt:lpstr>
      <vt:lpstr>Слайд 5</vt:lpstr>
      <vt:lpstr>Слайд 6</vt:lpstr>
      <vt:lpstr>карбасы</vt:lpstr>
      <vt:lpstr>шняки</vt:lpstr>
      <vt:lpstr>сказочник</vt:lpstr>
      <vt:lpstr>Слайд 10</vt:lpstr>
      <vt:lpstr>Слайд 11</vt:lpstr>
      <vt:lpstr>Слайд 12</vt:lpstr>
      <vt:lpstr>Слайд 13</vt:lpstr>
      <vt:lpstr>шаньги</vt:lpstr>
      <vt:lpstr>Каша-водяняша</vt:lpstr>
      <vt:lpstr>коврига</vt:lpstr>
      <vt:lpstr>жаровица</vt:lpstr>
      <vt:lpstr>большуха</vt:lpstr>
      <vt:lpstr>Слайд 19</vt:lpstr>
      <vt:lpstr>Слайд 20</vt:lpstr>
      <vt:lpstr>Слайд 21</vt:lpstr>
      <vt:lpstr>Слайд 22</vt:lpstr>
      <vt:lpstr>Слайд 23</vt:lpstr>
      <vt:lpstr>блонды</vt:lpstr>
      <vt:lpstr>Слайд 25</vt:lpstr>
      <vt:lpstr>Слайд 26</vt:lpstr>
      <vt:lpstr>Слайд 27</vt:lpstr>
      <vt:lpstr>1. https://yandex.ru/images/search?pos=12&amp;img_url=http%3A%2F%2Fwww.perunica.ru%2Fuploads%2Fposts%2F2014-02%2F1391707786_wv06k3j2siy.jpg&amp;text=%D0%B4%D0%BE%D0%B1%D1%8B%D1%87%D0%B0%20%D0%B6%D0%B5%D0%BC%D1%87%D1%83%D0%B3%D0%B0%20%D0%BD%D0%B0%20%D1%81%D0%B5%D0%B2%D0%B5%D1%80%D0%B5&amp;rpt=simage  2. https://yandex.ru/images/search?pos=20&amp;img_url=https%3A%2F%2Fafar-production.imgix.net%2Fuploads%2Fimages%2Fpost_images%2Fimages%2Fv6uAnxpVG4%2Foriginal_da2b58417a65711f661b301de595279a.jpg%3F1418325898%3Fixlib%3Drails-0.3.0%26auto%3Dformat%252Ccompress%26crop%3Dentropy%26fit%3Dcrop%26h%3D719%26q%3D80%26w%3D954%26dpr%3D2&amp;text=%D0%B4%D0%BE%D0%B1%D1%8B%D1%87%D0%B0%20%D0%B6%D0%B5%D0%BC%D1%87%D1%83%D0%B3%D0%B0%20%D0%BD%D0%B0%20%D1%81%D0%B5%D0%B2%D0%B5%D1%80%D0%B5&amp;rpt=simage  3. https://yandex.ru/images/search?pos=0&amp;img_url=https%3A%2F%2Favatars.mds.yandex.net%2Fget-pdb%2F877347%2Ff1c76941-085a-4ad8-80fa-d142e17694f0%2Fs1200%3Fwebp%3Dfalse&amp;text=%D0%BF%D0%BE%D0%BC%D0%BE%D1%80%D1%81%D0%BA%D0%B0%D1%8F%20%D1%88%D0%BD%D1%8F%D0%BA%D0%B0&amp;rpt=simage&amp;nomisspell=1  4. https://yandex.ru/images/search?pos=7&amp;img_url=https%3A%2F%2Fupload.wikimedia.org%2Fwikipedia%2Fcommons%2Fthumb%2F9%2F97%2FPomor_man.jpg%2F600px-Pomor_man.jpg&amp;text=%D0%BF%D0%BE%D0%BC%D0%BE%D1%80%D1%81%D0%BA%D0%B8%D0%B9%20%D1%81%D0%BA%D0%B0%D0%B7%D0%BE%D1%87%D0%BD%D0%B8%D0%BA%20%20%D1%80%D1%8B%D0%B1%D0%B0%D0%BA%D0%BE%D0%B2&amp;rpt=simage 5. https://yandex.ru/images/search?pos=0&amp;img_url=https%3A%2F%2Fs.fishki.net%2Fupload%2Fusers%2F2017%2F08%2F29%2F1318969%2F37fcd4c93c3005a661e43cb8f6b86413.jpg&amp;text=%D0%BF%D0%B0%D0%BB%D0%BA%D0%B0%20%D0%BA%20%D0%B4%D0%B2%D0%B5%D1%80%D1%8F%D0%BC&amp;rpt=simage 6. https://yandex.ru/images/search?pos=34&amp;p=1&amp;img_url=https%3A%2F%2Fwww.asi.org.ru%2Fwp-content%2Fuploads%2F2015%2F07%2Fv-Orlovo.jpg&amp;text=%D0%B3%D0%BE%D1%81%D1%82%D0%B5%D0%BF%D1%80%D0%B8%D0%B8%D0%BC%D0%BD%D1%8B%D0%B5%20%D0%BF%D0%BE%D0%BC%D0%BE%D1%80%D1%8B&amp;rpt=simage  7.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</dc:creator>
  <cp:lastModifiedBy>a</cp:lastModifiedBy>
  <cp:revision>40</cp:revision>
  <dcterms:created xsi:type="dcterms:W3CDTF">2018-10-12T02:39:13Z</dcterms:created>
  <dcterms:modified xsi:type="dcterms:W3CDTF">2018-10-14T12:55:27Z</dcterms:modified>
</cp:coreProperties>
</file>