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8" r:id="rId6"/>
    <p:sldId id="267" r:id="rId7"/>
    <p:sldId id="265" r:id="rId8"/>
    <p:sldId id="266" r:id="rId9"/>
    <p:sldId id="263" r:id="rId10"/>
    <p:sldId id="264" r:id="rId11"/>
    <p:sldId id="273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7D5F0-0480-4E7A-A3F5-774993CD0EF6}" type="datetimeFigureOut">
              <a:rPr lang="ru-RU" smtClean="0"/>
              <a:t>22.02.2018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E8F8C-3732-4F24-8BA6-165594B179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7D5F0-0480-4E7A-A3F5-774993CD0EF6}" type="datetimeFigureOut">
              <a:rPr lang="ru-RU" smtClean="0"/>
              <a:t>22.02.2018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E8F8C-3732-4F24-8BA6-165594B179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7D5F0-0480-4E7A-A3F5-774993CD0EF6}" type="datetimeFigureOut">
              <a:rPr lang="ru-RU" smtClean="0"/>
              <a:t>22.02.2018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E8F8C-3732-4F24-8BA6-165594B179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7D5F0-0480-4E7A-A3F5-774993CD0EF6}" type="datetimeFigureOut">
              <a:rPr lang="ru-RU" smtClean="0"/>
              <a:t>22.02.2018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E8F8C-3732-4F24-8BA6-165594B179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7D5F0-0480-4E7A-A3F5-774993CD0EF6}" type="datetimeFigureOut">
              <a:rPr lang="ru-RU" smtClean="0"/>
              <a:t>22.02.2018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E8F8C-3732-4F24-8BA6-165594B179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7D5F0-0480-4E7A-A3F5-774993CD0EF6}" type="datetimeFigureOut">
              <a:rPr lang="ru-RU" smtClean="0"/>
              <a:t>22.02.2018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E8F8C-3732-4F24-8BA6-165594B179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7D5F0-0480-4E7A-A3F5-774993CD0EF6}" type="datetimeFigureOut">
              <a:rPr lang="ru-RU" smtClean="0"/>
              <a:t>22.02.2018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E8F8C-3732-4F24-8BA6-165594B179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7D5F0-0480-4E7A-A3F5-774993CD0EF6}" type="datetimeFigureOut">
              <a:rPr lang="ru-RU" smtClean="0"/>
              <a:t>22.02.2018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E8F8C-3732-4F24-8BA6-165594B179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7D5F0-0480-4E7A-A3F5-774993CD0EF6}" type="datetimeFigureOut">
              <a:rPr lang="ru-RU" smtClean="0"/>
              <a:t>22.02.2018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E8F8C-3732-4F24-8BA6-165594B179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7D5F0-0480-4E7A-A3F5-774993CD0EF6}" type="datetimeFigureOut">
              <a:rPr lang="ru-RU" smtClean="0"/>
              <a:t>22.02.2018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E8F8C-3732-4F24-8BA6-165594B179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7D5F0-0480-4E7A-A3F5-774993CD0EF6}" type="datetimeFigureOut">
              <a:rPr lang="ru-RU" smtClean="0"/>
              <a:t>22.02.2018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E8F8C-3732-4F24-8BA6-165594B179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C7D5F0-0480-4E7A-A3F5-774993CD0EF6}" type="datetimeFigureOut">
              <a:rPr lang="ru-RU" smtClean="0"/>
              <a:t>22.02.2018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5E8F8C-3732-4F24-8BA6-165594B1792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Советская Армия 70-80 годах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Афганский конфликт</a:t>
            </a: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МБР Р-36 на наземной </a:t>
            </a:r>
            <a:br>
              <a:rPr lang="ru-RU" dirty="0" smtClean="0"/>
            </a:br>
            <a:r>
              <a:rPr lang="ru-RU" dirty="0" smtClean="0"/>
              <a:t>пусковой установке"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5122" name="Picture 2" descr="C:\Users\Игорь\Desktop\460_6_rvsn_rossii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300662" y="1600200"/>
            <a:ext cx="2542676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Офицер и солдаты «ограниченного контингента». Кушка. 1986. Офицер — в солдатском обмундировании со звездочками на солдатских погонах в снаряжении М55, солдаты — в полевой форме, но с повседневными ремнями.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D395~1\AppData\Local\Temp\RIAN_archive_644465_First_stage_in_the_Soviet_troop_withdrawal_from_Afghanistan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59197" y="1600200"/>
            <a:ext cx="6825605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Советские войска вышли из Афганистана! Февраль 1989 г. Все военнослужащие — в новом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полевом обмундировании.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D395~1\AppData\Local\Temp\RIAN_archive_827820_Soviet_unit_pictured_prior_to_their_withdrawal_from_Afghanistan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84144" y="1600200"/>
            <a:ext cx="6775711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1800" dirty="0" smtClean="0"/>
              <a:t>Маршал Советского Союза, Начальник Генерального штаба </a:t>
            </a:r>
            <a:r>
              <a:rPr lang="ru-RU" sz="1800" b="1" dirty="0" smtClean="0"/>
              <a:t>С. Ф. Ахромеев, </a:t>
            </a:r>
            <a:r>
              <a:rPr lang="ru-RU" sz="1800" dirty="0" smtClean="0"/>
              <a:t>советские офицеры, генералы и адмиралы во время встречи с американскими коллегами. Военная база </a:t>
            </a:r>
            <a:r>
              <a:rPr lang="ru-RU" sz="1800" dirty="0" err="1" smtClean="0"/>
              <a:t>Ellsworth</a:t>
            </a:r>
            <a:r>
              <a:rPr lang="ru-RU" sz="1800" dirty="0" smtClean="0"/>
              <a:t>. 1988. На всех советских офицерах и генералах специальная форма одежды для зарубежных поездок в составе официальных делегаций МО СССР.</a:t>
            </a:r>
            <a:endParaRPr lang="ru-RU" sz="1800" dirty="0"/>
          </a:p>
        </p:txBody>
      </p:sp>
      <p:pic>
        <p:nvPicPr>
          <p:cNvPr id="3074" name="Picture 2" descr="C:\Users\D395~1\AppData\Local\Temp\Crowe_Akhromeyev_Ellsworth_1988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63442" y="1600200"/>
            <a:ext cx="6817115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Игорь\Desktop\02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7437" y="0"/>
            <a:ext cx="9151437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Игорь\Desktop\558460_(www.Gde-Fon.com)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C:\Users\Игорь\Desktop\dc3cbc41c2ad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45" y="-40918"/>
            <a:ext cx="8643998" cy="68989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Игорь\Desktop\model_ace_sovetskaya_boevaya_mashina_pehoty_bmp-2d_ace7212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285728"/>
            <a:ext cx="9001156" cy="6572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ПУ МБР мобильного базирования "Темп-2С"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4098" name="Picture 2" descr="C:\Users\Игорь\Desktop\460_7_rvsn_rossii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85918" y="1571612"/>
            <a:ext cx="5929354" cy="49975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</TotalTime>
  <Words>50</Words>
  <Application>Microsoft Office PowerPoint</Application>
  <PresentationFormat>Экран (4:3)</PresentationFormat>
  <Paragraphs>8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Calibri</vt:lpstr>
      <vt:lpstr>Times New Roman</vt:lpstr>
      <vt:lpstr>Тема Office</vt:lpstr>
      <vt:lpstr>Советская Армия 70-80 годах</vt:lpstr>
      <vt:lpstr>Офицер и солдаты «ограниченного контингента». Кушка. 1986. Офицер — в солдатском обмундировании со звездочками на солдатских погонах в снаряжении М55, солдаты — в полевой форме, но с повседневными ремнями.</vt:lpstr>
      <vt:lpstr>Советские войска вышли из Афганистана! Февраль 1989 г. Все военнослужащие — в новом полевом обмундировании.</vt:lpstr>
      <vt:lpstr>Маршал Советского Союза, Начальник Генерального штаба С. Ф. Ахромеев, советские офицеры, генералы и адмиралы во время встречи с американскими коллегами. Военная база Ellsworth. 1988. На всех советских офицерах и генералах специальная форма одежды для зарубежных поездок в составе официальных делегаций МО СССР.</vt:lpstr>
      <vt:lpstr>Презентация PowerPoint</vt:lpstr>
      <vt:lpstr>Презентация PowerPoint</vt:lpstr>
      <vt:lpstr>Презентация PowerPoint</vt:lpstr>
      <vt:lpstr>Презентация PowerPoint</vt:lpstr>
      <vt:lpstr>ПУ МБР мобильного базирования "Темп-2С" </vt:lpstr>
      <vt:lpstr>МБР Р-36 на наземной  пусковой установке" 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Советская Армия 70-80 годах</dc:title>
  <dc:creator>Игорь Подрясов</dc:creator>
  <cp:lastModifiedBy>User</cp:lastModifiedBy>
  <cp:revision>14</cp:revision>
  <dcterms:created xsi:type="dcterms:W3CDTF">2018-02-21T01:48:19Z</dcterms:created>
  <dcterms:modified xsi:type="dcterms:W3CDTF">2018-02-22T01:51:21Z</dcterms:modified>
</cp:coreProperties>
</file>