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90" r:id="rId3"/>
    <p:sldId id="291" r:id="rId4"/>
    <p:sldId id="293" r:id="rId5"/>
    <p:sldId id="292" r:id="rId6"/>
    <p:sldId id="295" r:id="rId7"/>
    <p:sldId id="280" r:id="rId8"/>
    <p:sldId id="279" r:id="rId9"/>
    <p:sldId id="275" r:id="rId10"/>
    <p:sldId id="273" r:id="rId11"/>
    <p:sldId id="283" r:id="rId12"/>
    <p:sldId id="282" r:id="rId13"/>
    <p:sldId id="281" r:id="rId14"/>
    <p:sldId id="294" r:id="rId15"/>
    <p:sldId id="28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CDEF913-3E5C-41A3-918D-F37972EE8A38}">
          <p14:sldIdLst>
            <p14:sldId id="256"/>
            <p14:sldId id="290"/>
            <p14:sldId id="291"/>
            <p14:sldId id="293"/>
            <p14:sldId id="292"/>
            <p14:sldId id="295"/>
            <p14:sldId id="280"/>
            <p14:sldId id="279"/>
            <p14:sldId id="275"/>
            <p14:sldId id="273"/>
            <p14:sldId id="283"/>
            <p14:sldId id="282"/>
            <p14:sldId id="281"/>
            <p14:sldId id="294"/>
            <p14:sldId id="289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87" autoAdjust="0"/>
    <p:restoredTop sz="94660"/>
  </p:normalViewPr>
  <p:slideViewPr>
    <p:cSldViewPr snapToGrid="0">
      <p:cViewPr>
        <p:scale>
          <a:sx n="86" d="100"/>
          <a:sy n="86" d="100"/>
        </p:scale>
        <p:origin x="-312" y="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5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199" y="665163"/>
            <a:ext cx="470816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199" y="3602038"/>
            <a:ext cx="470816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981255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69013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4933013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856442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2"/>
          <p:cNvSpPr>
            <a:spLocks noGrp="1"/>
          </p:cNvSpPr>
          <p:nvPr>
            <p:ph idx="13"/>
          </p:nvPr>
        </p:nvSpPr>
        <p:spPr>
          <a:xfrm>
            <a:off x="719528" y="1825625"/>
            <a:ext cx="5087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14455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1977" y="765358"/>
            <a:ext cx="491667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4589463"/>
            <a:ext cx="4835473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398927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3367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983447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2200" y="365125"/>
            <a:ext cx="51831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419165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547" y="260194"/>
            <a:ext cx="508791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023574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969346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586651" cy="14015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0682" y="457201"/>
            <a:ext cx="4774706" cy="56437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58665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858894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610662" y="987425"/>
            <a:ext cx="474472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584743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5888" y="365125"/>
            <a:ext cx="50879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65888" y="1825625"/>
            <a:ext cx="508791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6D937-DF1D-41E6-B9D6-316CB067AABE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264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cover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ln w="6350">
            <a:solidFill>
              <a:srgbClr val="5A4012"/>
            </a:solidFill>
          </a:ln>
          <a:solidFill>
            <a:schemeClr val="accent4">
              <a:lumMod val="75000"/>
            </a:schemeClr>
          </a:solidFill>
          <a:effectLst/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56732" y="2021594"/>
            <a:ext cx="3932237" cy="2219899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Федеральное государственное бюджетное образовательное учреждение</a:t>
            </a:r>
            <a:br>
              <a:rPr lang="ru-RU" sz="2000" dirty="0"/>
            </a:br>
            <a:r>
              <a:rPr lang="ru-RU" sz="2000" dirty="0"/>
              <a:t>высшего  образования</a:t>
            </a:r>
            <a:br>
              <a:rPr lang="ru-RU" sz="2000" dirty="0"/>
            </a:br>
            <a:r>
              <a:rPr lang="ru-RU" sz="2000" dirty="0"/>
              <a:t>«Саратовский государственный аграрный университет имени </a:t>
            </a:r>
            <a:r>
              <a:rPr lang="ru-RU" sz="2000" dirty="0" err="1"/>
              <a:t>Н.И.Вавилова</a:t>
            </a:r>
            <a:r>
              <a:rPr lang="ru-RU" sz="2000" dirty="0" smtClean="0"/>
              <a:t>»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9277" y="4554221"/>
            <a:ext cx="4569494" cy="16054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411" y="2166736"/>
            <a:ext cx="3825256" cy="2642614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Krasivaya_muzyka_dlya_dushi_-_Muzyka_dlya_dushi_dudu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08964" y="50521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9274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1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3375" y="3966072"/>
            <a:ext cx="4916670" cy="1740666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 </a:t>
            </a:r>
            <a:br>
              <a:rPr lang="ru-RU" sz="3600" dirty="0"/>
            </a:br>
            <a:r>
              <a:rPr lang="ru-RU" sz="3600" dirty="0"/>
              <a:t>Панков Николай </a:t>
            </a:r>
            <a:r>
              <a:rPr lang="ru-RU" sz="3600" dirty="0" smtClean="0"/>
              <a:t>Васильевич</a:t>
            </a:r>
            <a:r>
              <a:rPr lang="ru-RU" sz="3600" dirty="0"/>
              <a:t> </a:t>
            </a:r>
            <a:r>
              <a:rPr lang="ru-RU" sz="3600" dirty="0" smtClean="0"/>
              <a:t>окончил </a:t>
            </a:r>
            <a:r>
              <a:rPr lang="ru-RU" sz="3600" dirty="0" err="1"/>
              <a:t>Марксовский</a:t>
            </a:r>
            <a:r>
              <a:rPr lang="ru-RU" sz="3600" dirty="0"/>
              <a:t> техникум механизации сельского хозяйства (1985).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771181"/>
            <a:ext cx="4835473" cy="5318469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 descr="http://azerros.ru/uploads/posts/2012-03/1332169733_pankov_duma_w568_h426_nocrop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458" y="846225"/>
            <a:ext cx="4707814" cy="5157967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</p:spTree>
    <p:extLst>
      <p:ext uri="{BB962C8B-B14F-4D97-AF65-F5344CB8AC3E}">
        <p14:creationId xmlns:p14="http://schemas.microsoft.com/office/powerpoint/2010/main" val="32432766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341" y="2841576"/>
            <a:ext cx="4916670" cy="1480822"/>
          </a:xfrm>
        </p:spPr>
        <p:txBody>
          <a:bodyPr>
            <a:normAutofit/>
          </a:bodyPr>
          <a:lstStyle/>
          <a:p>
            <a:r>
              <a:rPr lang="ru-RU" sz="3200" dirty="0"/>
              <a:t>Косарев Николай </a:t>
            </a:r>
            <a:r>
              <a:rPr lang="ru-RU" sz="3200" dirty="0" smtClean="0"/>
              <a:t>Александрович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804231"/>
            <a:ext cx="4835473" cy="5285419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 descr="http://marksadm.ru/uploads/posts/2015-03/1427226814_kosare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183" y="868782"/>
            <a:ext cx="4696055" cy="5157445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</p:spTree>
    <p:extLst>
      <p:ext uri="{BB962C8B-B14F-4D97-AF65-F5344CB8AC3E}">
        <p14:creationId xmlns:p14="http://schemas.microsoft.com/office/powerpoint/2010/main" val="18535823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3206" y="3205908"/>
            <a:ext cx="4916670" cy="1360897"/>
          </a:xfrm>
        </p:spPr>
        <p:txBody>
          <a:bodyPr>
            <a:noAutofit/>
          </a:bodyPr>
          <a:lstStyle/>
          <a:p>
            <a:r>
              <a:rPr lang="ru-RU" sz="3200" dirty="0"/>
              <a:t>Игорь Анатольевич Кучеренко </a:t>
            </a:r>
            <a:r>
              <a:rPr lang="ru-RU" sz="3200" dirty="0" smtClean="0"/>
              <a:t>, директор </a:t>
            </a:r>
            <a:r>
              <a:rPr lang="ru-RU" sz="3200" dirty="0" err="1"/>
              <a:t>М</a:t>
            </a:r>
            <a:r>
              <a:rPr lang="ru-RU" sz="3200" dirty="0" err="1" smtClean="0"/>
              <a:t>арксовского</a:t>
            </a:r>
            <a:r>
              <a:rPr lang="ru-RU" sz="3200" dirty="0" smtClean="0"/>
              <a:t> техникума, почетный работник НПО, депутат районного собрания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694063"/>
            <a:ext cx="4835473" cy="554148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098" name="Picture 2" descr="http://kto.delovoysaratov.ru/wp-content/uploads/sites/2/2015/07/kucherenk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374" y="896568"/>
            <a:ext cx="4340646" cy="5279898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2452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9138" y="3668617"/>
            <a:ext cx="4916670" cy="1370654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Прянишникова Тамара Викторовна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969485"/>
            <a:ext cx="4835473" cy="512016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098" name="Picture 2" descr="C:\Users\samsung\Desktop\флешка\Для стенда\Техникум фото для фильма к 85 летию\Рисунок2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666" y="730785"/>
            <a:ext cx="4181475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0549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56" y="2732183"/>
            <a:ext cx="4916670" cy="137065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Краснов Юрий Станиславович.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969485"/>
            <a:ext cx="4835473" cy="512016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5122" name="Picture 2" descr="C:\Users\samsung\Desktop\флешка\Для стенда\Техникум фото для фильма к 85 летию\Рисунок2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483" y="669485"/>
            <a:ext cx="4889500" cy="525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5079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>
                <a:ln w="6350">
                  <a:solidFill>
                    <a:srgbClr val="5A4012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Georgia" panose="02040502050405020303" pitchFamily="18" charset="0"/>
                <a:ea typeface="+mj-ea"/>
                <a:cs typeface="+mj-cs"/>
              </a:rPr>
              <a:t>Артамонова Тамара Алексеевна</a:t>
            </a:r>
          </a:p>
        </p:txBody>
      </p:sp>
      <p:pic>
        <p:nvPicPr>
          <p:cNvPr id="1026" name="Picture 2" descr="C:\Users\samsung\Desktop\флешка\Для стенда\Техникум фото для фильма к 85 летию\Рисунок2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070" y="406194"/>
            <a:ext cx="4872952" cy="5675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6367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4393" y="2798285"/>
            <a:ext cx="4916670" cy="1877430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3600" dirty="0" smtClean="0"/>
              <a:t>История </a:t>
            </a:r>
            <a:r>
              <a:rPr lang="ru-RU" sz="3600" dirty="0" err="1" smtClean="0"/>
              <a:t>Марксовского</a:t>
            </a:r>
            <a:r>
              <a:rPr lang="ru-RU" sz="3600" dirty="0" smtClean="0"/>
              <a:t> техникума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13672" y="517792"/>
            <a:ext cx="4835473" cy="5883007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 descr="http://savepic.su/44194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546" y="1532244"/>
            <a:ext cx="4450355" cy="3315178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</p:spTree>
    <p:extLst>
      <p:ext uri="{BB962C8B-B14F-4D97-AF65-F5344CB8AC3E}">
        <p14:creationId xmlns:p14="http://schemas.microsoft.com/office/powerpoint/2010/main" val="23502462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543" y="974679"/>
            <a:ext cx="4916670" cy="2852737"/>
          </a:xfrm>
        </p:spPr>
        <p:txBody>
          <a:bodyPr>
            <a:noAutofit/>
          </a:bodyPr>
          <a:lstStyle/>
          <a:p>
            <a:r>
              <a:rPr lang="ru-RU" sz="3200" dirty="0"/>
              <a:t>6-й класс </a:t>
            </a:r>
            <a:r>
              <a:rPr lang="ru-RU" sz="3200" dirty="0" err="1"/>
              <a:t>Марксштадтской</a:t>
            </a:r>
            <a:r>
              <a:rPr lang="ru-RU" sz="3200" dirty="0"/>
              <a:t> сельскохозяйственной школы. </a:t>
            </a:r>
            <a:br>
              <a:rPr lang="ru-RU" sz="3200" dirty="0"/>
            </a:br>
            <a:r>
              <a:rPr lang="ru-RU" sz="3200" dirty="0"/>
              <a:t>Фото 14 марта 1931, г. </a:t>
            </a:r>
            <a:r>
              <a:rPr lang="ru-RU" sz="3200" dirty="0" err="1"/>
              <a:t>Марксштадт</a:t>
            </a:r>
            <a:r>
              <a:rPr lang="ru-RU" sz="3200" dirty="0"/>
              <a:t>. 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avepic.su/47557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969" y="1516587"/>
            <a:ext cx="4813701" cy="3914729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</p:spTree>
    <p:extLst>
      <p:ext uri="{BB962C8B-B14F-4D97-AF65-F5344CB8AC3E}">
        <p14:creationId xmlns:p14="http://schemas.microsoft.com/office/powerpoint/2010/main" val="13636087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3374" y="1773715"/>
            <a:ext cx="4916670" cy="137065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Здание техникума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969485"/>
            <a:ext cx="4835473" cy="512016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3074" name="Picture 2" descr="C:\Users\samsung\Desktop\флешка\Для стенда\Техникум фото для фильма к 85 летию\техн ста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742" y="627962"/>
            <a:ext cx="5530256" cy="560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8599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/>
              <a:t/>
            </a:r>
            <a:br>
              <a:rPr lang="ru-RU" sz="32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900" b="1" dirty="0">
                <a:ln w="6350">
                  <a:solidFill>
                    <a:srgbClr val="5A4012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Georgia" panose="02040502050405020303" pitchFamily="18" charset="0"/>
                <a:ea typeface="+mj-ea"/>
                <a:cs typeface="+mj-cs"/>
              </a:rPr>
              <a:t>О</a:t>
            </a:r>
            <a:r>
              <a:rPr lang="ru-RU" sz="2900" b="1" dirty="0">
                <a:ln w="6350">
                  <a:solidFill>
                    <a:srgbClr val="5A4012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Georgia" panose="02040502050405020303" pitchFamily="18" charset="0"/>
                <a:ea typeface="+mj-ea"/>
                <a:cs typeface="+mj-cs"/>
              </a:rPr>
              <a:t>бщежитие </a:t>
            </a:r>
            <a:r>
              <a:rPr lang="ru-RU" sz="2900" b="1" dirty="0">
                <a:ln w="6350">
                  <a:solidFill>
                    <a:srgbClr val="5A4012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Georgia" panose="02040502050405020303" pitchFamily="18" charset="0"/>
                <a:ea typeface="+mj-ea"/>
                <a:cs typeface="+mj-cs"/>
              </a:rPr>
              <a:t>техникума</a:t>
            </a:r>
            <a:r>
              <a:rPr lang="ru-RU" sz="5400" dirty="0" smtClean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>.</a:t>
            </a:r>
            <a:endParaRPr lang="ru-RU" sz="5400" dirty="0">
              <a:solidFill>
                <a:schemeClr val="accent4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C:\Users\samsung\Desktop\флешка\Для стенда\Техникум фото для фильма к 85 летию\тех общ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055" y="903382"/>
            <a:ext cx="3560280" cy="511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52311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56" y="2732183"/>
            <a:ext cx="4916670" cy="1370654"/>
          </a:xfrm>
        </p:spPr>
        <p:txBody>
          <a:bodyPr>
            <a:normAutofit/>
          </a:bodyPr>
          <a:lstStyle/>
          <a:p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969485"/>
            <a:ext cx="4835473" cy="512016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6146" name="Picture 2" descr="C:\Users\samsung\Desktop\флешка\Для стенда\Техникум фото для фильма к 85 летию\Рисунок2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918" y="473725"/>
            <a:ext cx="4594033" cy="574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samsung\Desktop\флешка\Для стенда\Техникум фото для фильма к 85 летию\Рисунок2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16" y="1255922"/>
            <a:ext cx="5051873" cy="469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2661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8458" y="4164375"/>
            <a:ext cx="4916670" cy="1590991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Роберт Александрович </a:t>
            </a:r>
            <a:r>
              <a:rPr lang="ru-RU" sz="3600" dirty="0" err="1" smtClean="0"/>
              <a:t>Клейн</a:t>
            </a:r>
            <a:r>
              <a:rPr lang="ru-RU" sz="3600" dirty="0" err="1"/>
              <a:t>В</a:t>
            </a:r>
            <a:r>
              <a:rPr lang="ru-RU" sz="3600" dirty="0"/>
              <a:t> 1931 году — окончил автомеханический техникум в г. Марксе.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22993" y="583894"/>
            <a:ext cx="4835473" cy="5629619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658" y="643472"/>
            <a:ext cx="3693024" cy="5246616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90510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543" y="5519450"/>
            <a:ext cx="4916670" cy="1932514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Федор Васильевич </a:t>
            </a:r>
            <a:r>
              <a:rPr lang="ru-RU" sz="3100" dirty="0" smtClean="0"/>
              <a:t>Кочергин </a:t>
            </a:r>
            <a:r>
              <a:rPr lang="ru-RU" sz="3100" dirty="0"/>
              <a:t>у</a:t>
            </a:r>
            <a:r>
              <a:rPr lang="ru-RU" sz="3100" dirty="0" smtClean="0"/>
              <a:t>казом </a:t>
            </a:r>
            <a:r>
              <a:rPr lang="ru-RU" sz="3100" dirty="0"/>
              <a:t>Президиума Верховного Совета СССР от 24 марта 1945 года гвардии младший сержант Фёдор Кочергин был удостоен высокого звания Героя Советского Союза с вручением ордена Ленина и медали Золотая Звезда за номером 7451.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00959" y="495759"/>
            <a:ext cx="4835473" cy="5849957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 descr="http://xn----7sbpabhjc0bdcg5j.xn--p1ai/uploads/images/znamenit/logo/tb/fedor-kochergin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324" y="540014"/>
            <a:ext cx="4667881" cy="5739600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</p:spTree>
    <p:extLst>
      <p:ext uri="{BB962C8B-B14F-4D97-AF65-F5344CB8AC3E}">
        <p14:creationId xmlns:p14="http://schemas.microsoft.com/office/powerpoint/2010/main" val="5647773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273" y="3756751"/>
            <a:ext cx="4916670" cy="1861852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Валерий Васильевич </a:t>
            </a:r>
            <a:r>
              <a:rPr lang="ru-RU" sz="3600" dirty="0" err="1" smtClean="0"/>
              <a:t>Радаев</a:t>
            </a:r>
            <a:r>
              <a:rPr lang="ru-RU" sz="3600" dirty="0" smtClean="0"/>
              <a:t> </a:t>
            </a:r>
            <a:r>
              <a:rPr lang="ru-RU" sz="3600" dirty="0"/>
              <a:t>родился 2 апреля 1961 года в селе Благодатное </a:t>
            </a:r>
            <a:r>
              <a:rPr lang="ru-RU" sz="3600" dirty="0" err="1"/>
              <a:t>Хвалынского</a:t>
            </a:r>
            <a:r>
              <a:rPr lang="ru-RU" sz="3600" dirty="0"/>
              <a:t> района Саратовской области.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649995"/>
            <a:ext cx="4835473" cy="5439655"/>
          </a:xfrm>
        </p:spPr>
        <p:txBody>
          <a:bodyPr>
            <a:noAutofit/>
          </a:bodyPr>
          <a:lstStyle/>
          <a:p>
            <a:endParaRPr lang="ru-RU" sz="1400" dirty="0"/>
          </a:p>
        </p:txBody>
      </p:sp>
      <p:pic>
        <p:nvPicPr>
          <p:cNvPr id="4" name="Рисунок 3" descr="http://ruspekh.ru/images/articles/29411/2016_10_27-01-07_00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660" y="671823"/>
            <a:ext cx="4703545" cy="5310336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</p:spTree>
    <p:extLst>
      <p:ext uri="{BB962C8B-B14F-4D97-AF65-F5344CB8AC3E}">
        <p14:creationId xmlns:p14="http://schemas.microsoft.com/office/powerpoint/2010/main" val="6239309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стание 7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листание 6" id="{F508BB08-7BFF-4193-8876-0BA6A9E7B10A}" vid="{47069512-C618-486E-9F48-01ABEFCDE31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листание 7</Template>
  <TotalTime>458</TotalTime>
  <Words>100</Words>
  <Application>Microsoft Office PowerPoint</Application>
  <PresentationFormat>Произвольный</PresentationFormat>
  <Paragraphs>21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листание 7</vt:lpstr>
      <vt:lpstr>Федеральное государственное бюджетное образовательное учреждение высшего  образования «Саратовский государственный аграрный университет имени Н.И.Вавилова»   </vt:lpstr>
      <vt:lpstr> История Марксовского техникума  </vt:lpstr>
      <vt:lpstr>6-й класс Марксштадтской сельскохозяйственной школы.  Фото 14 марта 1931, г. Марксштадт. </vt:lpstr>
      <vt:lpstr>Здание техникума</vt:lpstr>
      <vt:lpstr>    </vt:lpstr>
      <vt:lpstr>Презентация PowerPoint</vt:lpstr>
      <vt:lpstr>Роберт Александрович КлейнВ 1931 году — окончил автомеханический техникум в г. Марксе.  </vt:lpstr>
      <vt:lpstr>Федор Васильевич Кочергин указом Президиума Верховного Совета СССР от 24 марта 1945 года гвардии младший сержант Фёдор Кочергин был удостоен высокого звания Героя Советского Союза с вручением ордена Ленина и медали Золотая Звезда за номером 7451.  </vt:lpstr>
      <vt:lpstr>Валерий Васильевич Радаев родился 2 апреля 1961 года в селе Благодатное Хвалынского района Саратовской области.  </vt:lpstr>
      <vt:lpstr>  Панков Николай Васильевич окончил Марксовский техникум механизации сельского хозяйства (1985).  </vt:lpstr>
      <vt:lpstr>Косарев Николай Александрович</vt:lpstr>
      <vt:lpstr>Игорь Анатольевич Кучеренко , директор Марксовского техникума, почетный работник НПО, депутат районного собрания</vt:lpstr>
      <vt:lpstr> Прянишникова Тамара Викторовна</vt:lpstr>
      <vt:lpstr>Краснов Юрий Станиславович.</vt:lpstr>
      <vt:lpstr>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samsung</cp:lastModifiedBy>
  <cp:revision>42</cp:revision>
  <dcterms:created xsi:type="dcterms:W3CDTF">2016-11-15T09:14:47Z</dcterms:created>
  <dcterms:modified xsi:type="dcterms:W3CDTF">2018-11-27T19:40:06Z</dcterms:modified>
</cp:coreProperties>
</file>