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FEB11A0-E8A3-4150-986D-DA7B3FC4A51F}" type="datetimeFigureOut">
              <a:rPr lang="ru-RU" smtClean="0"/>
              <a:pPr/>
              <a:t>06.01.2019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2C98AF9-EC93-463F-98CD-8724A5E50BE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3%D0%BE%D1%80%D0%BD%D0%BE%D1%81%D1%82%D0%B0%D0%B9" TargetMode="External"/><Relationship Id="rId7" Type="http://schemas.openxmlformats.org/officeDocument/2006/relationships/image" Target="../media/image12.jpeg"/><Relationship Id="rId2" Type="http://schemas.openxmlformats.org/officeDocument/2006/relationships/hyperlink" Target="https://ru.wikipedia.org/wiki/%D0%9F%D0%B5%D1%81%D0%B5%D1%8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F%D0%BE%D0%BB%D1%8F%D1%80%D0%BD%D1%8B%D0%B9_%D0%B2%D0%BE%D0%BB%D0%BA" TargetMode="External"/><Relationship Id="rId5" Type="http://schemas.openxmlformats.org/officeDocument/2006/relationships/hyperlink" Target="https://ru.wikipedia.org/wiki/%D0%A1%D0%B5%D0%B2%D0%B5%D1%80%D0%BD%D1%8B%D0%B9_%D0%BE%D0%BB%D0%B5%D0%BD%D1%8C" TargetMode="External"/><Relationship Id="rId4" Type="http://schemas.openxmlformats.org/officeDocument/2006/relationships/hyperlink" Target="https://ru.wikipedia.org/wiki/%D0%A0%D0%BE%D1%81%D0%BE%D0%BC%D0%B0%D1%85%D0%B0" TargetMode="Externa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A8%D0%BC%D0%B8%D0%B4%D1%82%D0%BE%D0%B2%D1%81%D0%BA%D0%B8%D0%B9_%D1%80%D0%B0%D0%B9%D0%BE%D0%BD" TargetMode="External"/><Relationship Id="rId3" Type="http://schemas.openxmlformats.org/officeDocument/2006/relationships/hyperlink" Target="https://ru.wikipedia.org/wiki/%D0%A1%D0%BE%D0%B2%D0%B5%D1%82_%D0%BC%D0%B8%D0%BD%D0%B8%D1%81%D1%82%D1%80%D0%BE%D0%B2_%D0%A1%D0%A1%D0%A1%D0%A0" TargetMode="External"/><Relationship Id="rId7" Type="http://schemas.openxmlformats.org/officeDocument/2006/relationships/hyperlink" Target="https://ru.wikipedia.org/wiki/%D0%93%D0%B5%D1%80%D0%B0%D0%BB%D1%8C%D0%B4_(%D0%BE%D1%81%D1%82%D1%80%D0%BE%D0%B2)" TargetMode="External"/><Relationship Id="rId2" Type="http://schemas.openxmlformats.org/officeDocument/2006/relationships/hyperlink" Target="https://ru.wikipedia.org/wiki/%D0%9F%D1%80%D0%B8%D1%80%D0%BE%D0%B4%D0%BD%D1%8B%D0%B9_%D0%B7%D0%B0%D0%BF%D0%BE%D0%B2%D0%B5%D0%B4%D0%BD%D0%B8%D0%BA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ru.wikipedia.org/wiki/%D0%9E%D1%81%D1%82%D1%80%D0%BE%D0%B2_%D0%92%D1%80%D0%B0%D0%BD%D0%B3%D0%B5%D0%BB%D1%8F" TargetMode="External"/><Relationship Id="rId5" Type="http://schemas.openxmlformats.org/officeDocument/2006/relationships/hyperlink" Target="https://ru.wikipedia.org/wiki/%D0%A7%D1%83%D0%BA%D0%BE%D1%82%D1%81%D0%BA%D0%BE%D0%B5_%D0%BC%D0%BE%D1%80%D0%B5" TargetMode="External"/><Relationship Id="rId4" Type="http://schemas.openxmlformats.org/officeDocument/2006/relationships/hyperlink" Target="https://ru.wikipedia.org/wiki/%D0%90%D0%BA%D0%B2%D0%B0%D1%82%D0%BE%D1%80%D0%B8%D1%8F" TargetMode="External"/><Relationship Id="rId9" Type="http://schemas.openxmlformats.org/officeDocument/2006/relationships/hyperlink" Target="https://ru.wikipedia.org/wiki/%D0%A7%D1%83%D0%BA%D0%BE%D1%82%D1%81%D0%BA%D0%B8%D0%B9_%D0%B0%D0%B2%D1%82%D0%BE%D0%BD%D0%BE%D0%BC%D0%BD%D1%8B%D0%B9_%D0%BE%D0%BA%D1%80%D1%83%D0%B3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1%D1%84%D0%B0%D0%B3%D0%BD%D1%83%D0%BC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B%D0%B5%D0%BC%D0%BC%D0%B8%D0%BD%D0%B3_%D0%92%D0%B8%D0%BD%D0%BE%D0%B3%D1%80%D0%B0%D0%B4%D0%BE%D0%B2%D0%B0" TargetMode="External"/><Relationship Id="rId2" Type="http://schemas.openxmlformats.org/officeDocument/2006/relationships/hyperlink" Target="https://ru.wikipedia.org/wiki/%D0%A1%D0%B8%D0%B1%D0%B8%D1%80%D1%81%D0%BA%D0%B8%D0%B9_%D0%BB%D0%B5%D0%BC%D0%BC%D0%B8%D0%BD%D0%B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ru.wikipedia.org/wiki/%D0%91%D0%B5%D0%BB%D1%8B%D0%B9_%D0%BC%D0%B5%D0%B4%D0%B2%D0%B5%D0%B4%D1%8C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ru.wikipedia.org/wiki/%D0%9C%D0%BE%D1%80%D0%B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Заповедник</a:t>
            </a:r>
            <a:br>
              <a:rPr lang="ru-RU" dirty="0" smtClean="0"/>
            </a:br>
            <a:r>
              <a:rPr lang="ru-RU" dirty="0" smtClean="0"/>
              <a:t>«остров Врангеля».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Работу выполнила ученица </a:t>
            </a:r>
            <a:r>
              <a:rPr lang="ru-RU" dirty="0" smtClean="0"/>
              <a:t>4 </a:t>
            </a:r>
            <a:r>
              <a:rPr lang="ru-RU" dirty="0" smtClean="0"/>
              <a:t>«Б» класса</a:t>
            </a:r>
          </a:p>
          <a:p>
            <a:r>
              <a:rPr lang="ru-RU" smtClean="0"/>
              <a:t>Сироткина Александрина</a:t>
            </a:r>
            <a:endParaRPr lang="ru-RU" dirty="0" smtClean="0"/>
          </a:p>
          <a:p>
            <a:r>
              <a:rPr lang="ru-RU" dirty="0" smtClean="0"/>
              <a:t> ГБОУ СО «Санаторной школы – интерната г.Петровска»</a:t>
            </a:r>
          </a:p>
          <a:p>
            <a:r>
              <a:rPr lang="ru-RU" dirty="0" smtClean="0"/>
              <a:t>Руководитель : Сироткина Наталья Юрьевна, учитель начальных классов.</a:t>
            </a:r>
          </a:p>
          <a:p>
            <a:r>
              <a:rPr lang="en-US" dirty="0" smtClean="0"/>
              <a:t>uhbibyfyfnfkmz@yandex.ru</a:t>
            </a:r>
            <a:r>
              <a:rPr lang="ru-RU" dirty="0" smtClean="0"/>
              <a:t> 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643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 островах обитают </a:t>
            </a:r>
            <a:r>
              <a:rPr lang="ru-RU" dirty="0" smtClean="0">
                <a:hlinkClick r:id="rId2" tooltip="Песец"/>
              </a:rPr>
              <a:t>песец</a:t>
            </a:r>
            <a:r>
              <a:rPr lang="ru-RU" dirty="0" smtClean="0"/>
              <a:t>, </a:t>
            </a:r>
            <a:r>
              <a:rPr lang="ru-RU" dirty="0" smtClean="0">
                <a:hlinkClick r:id="rId3" tooltip="Горностай"/>
              </a:rPr>
              <a:t>горностай</a:t>
            </a:r>
            <a:r>
              <a:rPr lang="ru-RU" dirty="0" smtClean="0"/>
              <a:t>, </a:t>
            </a:r>
            <a:r>
              <a:rPr lang="ru-RU" dirty="0" smtClean="0">
                <a:hlinkClick r:id="rId4" tooltip="Росомаха"/>
              </a:rPr>
              <a:t>росомаха</a:t>
            </a:r>
            <a:r>
              <a:rPr lang="ru-RU" dirty="0" smtClean="0"/>
              <a:t>, одичавший </a:t>
            </a:r>
            <a:r>
              <a:rPr lang="ru-RU" dirty="0" smtClean="0">
                <a:hlinkClick r:id="rId5" tooltip="Северный олень"/>
              </a:rPr>
              <a:t>северный олень</a:t>
            </a:r>
            <a:r>
              <a:rPr lang="ru-RU" dirty="0" smtClean="0"/>
              <a:t>, </a:t>
            </a:r>
            <a:r>
              <a:rPr lang="ru-RU" dirty="0" smtClean="0">
                <a:hlinkClick r:id="rId6" tooltip="Полярный волк"/>
              </a:rPr>
              <a:t>волки</a:t>
            </a:r>
            <a:r>
              <a:rPr lang="ru-RU" dirty="0" smtClean="0"/>
              <a:t>, </a:t>
            </a:r>
            <a:endParaRPr lang="ru-RU" dirty="0"/>
          </a:p>
        </p:txBody>
      </p:sp>
      <p:pic>
        <p:nvPicPr>
          <p:cNvPr id="8" name="Содержимое 7" descr="i (11).jpg"/>
          <p:cNvPicPr>
            <a:picLocks noGrp="1" noChangeAspect="1"/>
          </p:cNvPicPr>
          <p:nvPr>
            <p:ph idx="1"/>
          </p:nvPr>
        </p:nvPicPr>
        <p:blipFill>
          <a:blip r:embed="rId7"/>
          <a:stretch>
            <a:fillRect/>
          </a:stretch>
        </p:blipFill>
        <p:spPr>
          <a:xfrm>
            <a:off x="285721" y="2071678"/>
            <a:ext cx="8572560" cy="4742448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797436"/>
          </a:xfrm>
        </p:spPr>
        <p:txBody>
          <a:bodyPr/>
          <a:lstStyle/>
          <a:p>
            <a:r>
              <a:rPr lang="ru-RU" dirty="0" smtClean="0"/>
              <a:t>Конец!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29600" cy="6643710"/>
          </a:xfrm>
        </p:spPr>
        <p:txBody>
          <a:bodyPr>
            <a:noAutofit/>
          </a:bodyPr>
          <a:lstStyle/>
          <a:p>
            <a:r>
              <a:rPr lang="ru-RU" sz="1600" b="0" i="1" dirty="0" smtClean="0"/>
              <a:t/>
            </a:r>
            <a:br>
              <a:rPr lang="ru-RU" sz="1600" b="0" i="1" dirty="0" smtClean="0"/>
            </a:br>
            <a:r>
              <a:rPr lang="ru-RU" sz="1600" b="0" dirty="0" smtClean="0"/>
              <a:t/>
            </a:r>
            <a:br>
              <a:rPr lang="ru-RU" sz="1600" b="0" dirty="0" smtClean="0"/>
            </a:br>
            <a:r>
              <a:rPr lang="ru-RU" sz="1600" dirty="0" smtClean="0"/>
              <a:t>«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Остров Врангеля»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— государственный 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Природный заповедник"/>
              </a:rPr>
              <a:t>природный заповедник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занимает наиболее северное положение  из охраняемых участков России.</a:t>
            </a:r>
            <a:b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Государственный природный заповедник «Остров Врангеля» учреждён постановлением 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3" tooltip="Совет министров СССР"/>
              </a:rPr>
              <a:t>Совета министров СССР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от 23 марта 1976 года № 189. Общая площадь — 2 225 650 га, в том числе площадь 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4" tooltip="Акватория"/>
              </a:rPr>
              <a:t>акватории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— 1 430 000 га. Площадь охранной зоны — 795 593 га. Занимает два острова 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5" tooltip="Чукотское море"/>
              </a:rPr>
              <a:t>Чукотского моря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— 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6" tooltip="Остров Врангеля"/>
              </a:rPr>
              <a:t>Врангеля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и </a:t>
            </a:r>
            <a:r>
              <a:rPr lang="ru-RU" sz="2400" b="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7" tooltip="Геральд (остров)"/>
              </a:rPr>
              <a:t>Геральд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а также прилегающую акваторию, и располагается на территории </a:t>
            </a:r>
            <a:r>
              <a:rPr lang="ru-RU" sz="2400" b="0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8" tooltip="Шмидтовский район"/>
              </a:rPr>
              <a:t>Шмидтовского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8" tooltip="Шмидтовский район"/>
              </a:rPr>
              <a:t> района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 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9" tooltip="Чукотский автономный округ"/>
              </a:rPr>
              <a:t>Чукотского автономного округа</a:t>
            </a:r>
            <a: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</a:t>
            </a:r>
            <a:br>
              <a:rPr lang="ru-RU" sz="2400" b="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</a:br>
            <a:endParaRPr lang="ru-RU" sz="24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143644"/>
            <a:ext cx="8229600" cy="71435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285728"/>
            <a:ext cx="8643998" cy="6357982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/>
              <a:t>Природа заповедника.</a:t>
            </a:r>
            <a:endParaRPr lang="ru-RU" dirty="0"/>
          </a:p>
        </p:txBody>
      </p:sp>
      <p:pic>
        <p:nvPicPr>
          <p:cNvPr id="4" name="Содержимое 3" descr="i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71547"/>
            <a:ext cx="3929058" cy="3214710"/>
          </a:xfrm>
        </p:spPr>
      </p:pic>
      <p:pic>
        <p:nvPicPr>
          <p:cNvPr id="8" name="Рисунок 7" descr="i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496" y="1051420"/>
            <a:ext cx="5000660" cy="3401518"/>
          </a:xfrm>
          <a:prstGeom prst="rect">
            <a:avLst/>
          </a:prstGeom>
        </p:spPr>
      </p:pic>
      <p:pic>
        <p:nvPicPr>
          <p:cNvPr id="10" name="Рисунок 9" descr="i (5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00496" y="3786190"/>
            <a:ext cx="5143504" cy="3071810"/>
          </a:xfrm>
          <a:prstGeom prst="rect">
            <a:avLst/>
          </a:prstGeom>
        </p:spPr>
      </p:pic>
      <p:pic>
        <p:nvPicPr>
          <p:cNvPr id="14" name="Рисунок 13" descr="i (9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857628"/>
            <a:ext cx="4572000" cy="30003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42918"/>
            <a:ext cx="8229600" cy="5666442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Флора острова Врангеля по своему богатству и уровню эндемизма не имеет аналогов в Арктике. К настоящему времени в заповеднике выявлено 417 видов и подвидов сосудистых растений.</a:t>
            </a:r>
          </a:p>
          <a:p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Преобладают осоково-моховые тундры, средние и нижние пояса гор заняты травяно-лишайниковыми и кустарничково-разнотравными тундрами. Имеются болота с участием </a:t>
            </a:r>
            <a:r>
              <a:rPr lang="ru-RU" dirty="0" err="1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Сфагнум"/>
              </a:rPr>
              <a:t>сфагнов</a:t>
            </a:r>
            <a:r>
              <a:rPr lang="ru-RU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, низкие и стелющиеся по земле заросли ивняков. В верхних поясах гор — обширные каменистые россыпи.</a:t>
            </a:r>
            <a:endParaRPr lang="ru-RU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22145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Мир млекопитающих беднее, причём самые типичные его представители — </a:t>
            </a:r>
            <a:r>
              <a:rPr lang="ru-RU" dirty="0" smtClean="0">
                <a:hlinkClick r:id="rId2" tooltip="Сибирский лемминг"/>
              </a:rPr>
              <a:t>сибирский лемминг</a:t>
            </a:r>
            <a:r>
              <a:rPr lang="ru-RU" dirty="0" smtClean="0"/>
              <a:t> и </a:t>
            </a:r>
            <a:r>
              <a:rPr lang="ru-RU" dirty="0" smtClean="0">
                <a:hlinkClick r:id="rId3" tooltip="Лемминг Виноградова"/>
              </a:rPr>
              <a:t>лемминг Виноградова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" name="Содержимое 12" descr="image2-8-765x535.jpe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714348" y="2643182"/>
            <a:ext cx="7786742" cy="4158996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Именитый житель обоих островов — </a:t>
            </a:r>
            <a:r>
              <a:rPr lang="ru-RU" sz="2400" dirty="0" smtClean="0">
                <a:solidFill>
                  <a:schemeClr val="bg1">
                    <a:lumMod val="95000"/>
                    <a:lumOff val="5000"/>
                  </a:schemeClr>
                </a:solidFill>
                <a:hlinkClick r:id="rId2" tooltip="Белый медведь"/>
              </a:rPr>
              <a:t>белый медведь</a:t>
            </a:r>
            <a:r>
              <a:rPr lang="ru-RU" sz="2400" dirty="0" smtClean="0"/>
              <a:t>. Острова Врангеля и </a:t>
            </a:r>
            <a:r>
              <a:rPr lang="ru-RU" sz="2400" dirty="0" err="1" smtClean="0"/>
              <a:t>Геральд</a:t>
            </a:r>
            <a:r>
              <a:rPr lang="ru-RU" sz="2400" dirty="0" smtClean="0"/>
              <a:t> известны как крупнейший в мире район концентрации родовых берлог белого медведя. </a:t>
            </a:r>
            <a:endParaRPr lang="ru-RU" sz="2400" dirty="0"/>
          </a:p>
        </p:txBody>
      </p:sp>
      <p:pic>
        <p:nvPicPr>
          <p:cNvPr id="6" name="Содержимое 5" descr="i (4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7710" y="1643050"/>
            <a:ext cx="8017694" cy="524178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Копытные представлены в заповеднике двумя видами — северным оленем и овцебыком. </a:t>
            </a:r>
            <a:endParaRPr lang="ru-RU" dirty="0"/>
          </a:p>
        </p:txBody>
      </p:sp>
      <p:pic>
        <p:nvPicPr>
          <p:cNvPr id="4" name="Содержимое 3" descr="i (6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09900" y="2930525"/>
            <a:ext cx="3124200" cy="2047875"/>
          </a:xfrm>
        </p:spPr>
      </p:pic>
      <p:pic>
        <p:nvPicPr>
          <p:cNvPr id="5" name="Рисунок 4" descr="i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405062"/>
            <a:ext cx="3124200" cy="2047875"/>
          </a:xfrm>
          <a:prstGeom prst="rect">
            <a:avLst/>
          </a:prstGeom>
        </p:spPr>
      </p:pic>
      <p:pic>
        <p:nvPicPr>
          <p:cNvPr id="6" name="Рисунок 5" descr="i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2071678"/>
            <a:ext cx="8858312" cy="4786322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 побережьях заповедника устраивают залежки </a:t>
            </a:r>
            <a:r>
              <a:rPr lang="ru-RU" dirty="0" smtClean="0">
                <a:hlinkClick r:id="rId2" tooltip="Морж"/>
              </a:rPr>
              <a:t>моржи</a:t>
            </a:r>
            <a:r>
              <a:rPr lang="ru-RU" dirty="0" smtClean="0"/>
              <a:t>. </a:t>
            </a:r>
            <a:endParaRPr lang="ru-RU" dirty="0"/>
          </a:p>
        </p:txBody>
      </p:sp>
      <p:pic>
        <p:nvPicPr>
          <p:cNvPr id="6" name="Содержимое 5" descr="i (7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357298"/>
            <a:ext cx="5438804" cy="5500702"/>
          </a:xfrm>
        </p:spPr>
      </p:pic>
      <p:pic>
        <p:nvPicPr>
          <p:cNvPr id="8" name="Содержимое 10" descr="i (8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7620" y="1500174"/>
            <a:ext cx="5286380" cy="535782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</TotalTime>
  <Words>73</Words>
  <Application>Microsoft Office PowerPoint</Application>
  <PresentationFormat>Экран (4:3)</PresentationFormat>
  <Paragraphs>16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Заповедник «остров Врангеля». </vt:lpstr>
      <vt:lpstr>  «Остров Врангеля» — государственный природный заповедник, занимает наиболее северное положение  из охраняемых участков России. Государственный природный заповедник «Остров Врангеля» учреждён постановлением Совета министров СССР от 23 марта 1976 года № 189. Общая площадь — 2 225 650 га, в том числе площадь акватории — 1 430 000 га. Площадь охранной зоны — 795 593 га. Занимает два острова Чукотского моря — Врангеля и Геральд, а также прилегающую акваторию, и располагается на территории Шмидтовского района Чукотского автономного округа. </vt:lpstr>
      <vt:lpstr>Слайд 3</vt:lpstr>
      <vt:lpstr>Природа заповедника.</vt:lpstr>
      <vt:lpstr>Слайд 5</vt:lpstr>
      <vt:lpstr>Мир млекопитающих беднее, причём самые типичные его представители — сибирский лемминг и лемминг Виноградова.</vt:lpstr>
      <vt:lpstr> Именитый житель обоих островов — белый медведь. Острова Врангеля и Геральд известны как крупнейший в мире район концентрации родовых берлог белого медведя. </vt:lpstr>
      <vt:lpstr>Копытные представлены в заповеднике двумя видами — северным оленем и овцебыком. </vt:lpstr>
      <vt:lpstr>На побережьях заповедника устраивают залежки моржи. </vt:lpstr>
      <vt:lpstr>На островах обитают песец, горностай, росомаха, одичавший северный олень, волки, </vt:lpstr>
      <vt:lpstr>Конец!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Заповедник «остров Врангеля». </dc:title>
  <dc:creator>User</dc:creator>
  <cp:lastModifiedBy>1</cp:lastModifiedBy>
  <cp:revision>2</cp:revision>
  <dcterms:created xsi:type="dcterms:W3CDTF">2017-01-16T19:15:42Z</dcterms:created>
  <dcterms:modified xsi:type="dcterms:W3CDTF">2019-01-06T14:02:19Z</dcterms:modified>
</cp:coreProperties>
</file>