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58" r:id="rId4"/>
    <p:sldId id="259" r:id="rId5"/>
    <p:sldId id="260" r:id="rId6"/>
    <p:sldId id="264" r:id="rId7"/>
    <p:sldId id="265" r:id="rId8"/>
    <p:sldId id="266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62E7C-D36D-4B29-A114-6917512B047B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CB554-E358-4797-909D-62BA2E6C9B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19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52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84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52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49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977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74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20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09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5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7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265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6983F-0E24-4A52-8E8A-CA26359F7552}" type="datetimeFigureOut">
              <a:rPr lang="ru-RU" smtClean="0"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D7CF5-94E7-4D63-BCF8-50AD1EF5C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1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Государственное бюджетное общеобразовательное учреждение города Москвы «Школа имени Артёма  Боровика»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38164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Проект на тему: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«ЛЕСНЫЕ ЗВЕРИ»</a:t>
            </a:r>
          </a:p>
          <a:p>
            <a:endParaRPr lang="ru-RU" sz="4400" b="1" dirty="0" smtClean="0">
              <a:solidFill>
                <a:schemeClr val="tx1"/>
              </a:solidFill>
            </a:endParaRP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1800" b="1" smtClean="0">
                <a:solidFill>
                  <a:schemeClr val="tx1"/>
                </a:solidFill>
              </a:rPr>
              <a:t>                                                                     </a:t>
            </a:r>
            <a:r>
              <a:rPr lang="ru-RU" sz="1800" b="1" smtClean="0">
                <a:solidFill>
                  <a:schemeClr val="tx1"/>
                </a:solidFill>
              </a:rPr>
              <a:t>Выполнила:</a:t>
            </a:r>
            <a:endParaRPr lang="ru-RU" sz="1800" b="1" dirty="0" smtClean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        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         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Джамирзаева</a:t>
            </a:r>
            <a:r>
              <a:rPr lang="ru-RU" sz="1800" b="1" dirty="0" smtClean="0">
                <a:solidFill>
                  <a:schemeClr val="tx1"/>
                </a:solidFill>
              </a:rPr>
              <a:t> Э.М.</a:t>
            </a:r>
            <a:endParaRPr lang="ru-RU" sz="1800" b="1" dirty="0">
              <a:solidFill>
                <a:schemeClr val="tx1"/>
              </a:solidFill>
            </a:endParaRPr>
          </a:p>
          <a:p>
            <a:endParaRPr lang="ru-RU" sz="1800" b="1" dirty="0">
              <a:solidFill>
                <a:schemeClr val="tx1"/>
              </a:solidFill>
            </a:endParaRPr>
          </a:p>
          <a:p>
            <a:endParaRPr lang="ru-RU" sz="1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1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Рассказ Артёма «Лесные звери»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Мы с сестрой  очень любим белок и ёжиков.  И  мы решили из природного материала сделать этих зверей.  Белки очень красивые животные. Белки тоже меняет окраску. Питаются они орехами, ягодами, корой деревьев. Хвост пушистый. Мы с мамой слепили и ёжика.  Ёжик зимой впадает в спячку. Питаются ежи разными насекомыми, ягодами.</a:t>
            </a:r>
            <a:endParaRPr lang="ru-RU" sz="1800" dirty="0"/>
          </a:p>
        </p:txBody>
      </p:sp>
      <p:pic>
        <p:nvPicPr>
          <p:cNvPr id="5122" name="Picture 2" descr="C:\Users\Асрет\Downloads\IMG-20181017-WA0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332656"/>
            <a:ext cx="4176464" cy="60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209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На последнем этапе, дети всей группой приняли участие в театрализованной деятельности по сказке «Теремок»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3970524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ПРОЕКТ:</a:t>
            </a:r>
            <a:r>
              <a:rPr lang="ru-RU" sz="2800" dirty="0" smtClean="0"/>
              <a:t> «Лесные звери»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/>
              <a:t>Вид проекта</a:t>
            </a:r>
            <a:r>
              <a:rPr lang="ru-RU" sz="2000" b="1" dirty="0" smtClean="0"/>
              <a:t>: </a:t>
            </a:r>
            <a:r>
              <a:rPr lang="ru-RU" sz="2000" dirty="0" smtClean="0"/>
              <a:t>познавательно – творческий, исследовательский;</a:t>
            </a:r>
          </a:p>
          <a:p>
            <a:pPr marL="0" indent="0">
              <a:buNone/>
            </a:pPr>
            <a:r>
              <a:rPr lang="ru-RU" sz="2000" b="1" i="1" dirty="0" smtClean="0"/>
              <a:t>Продолжительность проекта </a:t>
            </a:r>
            <a:r>
              <a:rPr lang="ru-RU" sz="2000" dirty="0" smtClean="0"/>
              <a:t>– 2 недели;</a:t>
            </a:r>
          </a:p>
          <a:p>
            <a:pPr marL="0" indent="0">
              <a:buNone/>
            </a:pPr>
            <a:r>
              <a:rPr lang="ru-RU" sz="2000" b="1" dirty="0" smtClean="0"/>
              <a:t>Участники проекта</a:t>
            </a:r>
            <a:r>
              <a:rPr lang="ru-RU" sz="2000" dirty="0" smtClean="0"/>
              <a:t>: дети средней группы, родители и воспитатели;</a:t>
            </a:r>
          </a:p>
          <a:p>
            <a:pPr marL="0" indent="0">
              <a:buNone/>
            </a:pPr>
            <a:r>
              <a:rPr lang="ru-RU" sz="2000" b="1" dirty="0" smtClean="0"/>
              <a:t> ЦЕЛЬ ПРОЕКТА: </a:t>
            </a:r>
          </a:p>
          <a:p>
            <a:pPr marL="0" indent="0">
              <a:buNone/>
            </a:pPr>
            <a:r>
              <a:rPr lang="ru-RU" sz="2000" dirty="0" smtClean="0"/>
              <a:t>Обогащать представления детей о лесных </a:t>
            </a:r>
            <a:r>
              <a:rPr lang="ru-RU" sz="2000" smtClean="0"/>
              <a:t>зверях;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ЗАДАЧИ ПРОЕКТА:</a:t>
            </a:r>
          </a:p>
          <a:p>
            <a:pPr>
              <a:buFontTx/>
              <a:buChar char="-"/>
            </a:pPr>
            <a:r>
              <a:rPr lang="ru-RU" sz="2000" dirty="0" smtClean="0"/>
              <a:t>Дать представления о лесных  животных, их образе, питания, жилищах, о том как готовятся к зиме животные в лесу, как называют их детёнышей;</a:t>
            </a:r>
          </a:p>
          <a:p>
            <a:pPr>
              <a:buFontTx/>
              <a:buChar char="-"/>
            </a:pPr>
            <a:r>
              <a:rPr lang="ru-RU" sz="2000" dirty="0" smtClean="0"/>
              <a:t>Формировать интерес к живой природе.</a:t>
            </a:r>
          </a:p>
          <a:p>
            <a:pPr>
              <a:buFontTx/>
              <a:buChar char="-"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706343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Ожидаемый результат для детей.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600" b="1" dirty="0" smtClean="0"/>
          </a:p>
          <a:p>
            <a:pPr marL="0" indent="0">
              <a:buNone/>
            </a:pPr>
            <a:r>
              <a:rPr lang="ru-RU" sz="2000" dirty="0" smtClean="0"/>
              <a:t>В процессе реализации проекта дети научаться:</a:t>
            </a:r>
          </a:p>
          <a:p>
            <a:pPr>
              <a:buFontTx/>
              <a:buChar char="-"/>
            </a:pPr>
            <a:r>
              <a:rPr lang="ru-RU" sz="2000" dirty="0" smtClean="0"/>
              <a:t>Знать  и называть лесных зверей, особенности внешнего вида, повадки;</a:t>
            </a:r>
          </a:p>
          <a:p>
            <a:pPr>
              <a:buFontTx/>
              <a:buChar char="-"/>
            </a:pPr>
            <a:r>
              <a:rPr lang="ru-RU" sz="2000" dirty="0" smtClean="0"/>
              <a:t>Сравнивать животных по нескольким признакам, находя  сходство и различия;</a:t>
            </a:r>
          </a:p>
          <a:p>
            <a:pPr>
              <a:buFontTx/>
              <a:buChar char="-"/>
            </a:pPr>
            <a:r>
              <a:rPr lang="ru-RU" sz="2000" dirty="0" smtClean="0"/>
              <a:t>Составлять описательный рассказ о животных с использованием плана –схемы;</a:t>
            </a:r>
          </a:p>
          <a:p>
            <a:pPr>
              <a:buFontTx/>
              <a:buChar char="-"/>
            </a:pPr>
            <a:r>
              <a:rPr lang="ru-RU" sz="2000" dirty="0" smtClean="0"/>
              <a:t>В итоге реализации проекта будет создана книги «Лесные звери»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13744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ЭТАПЫ РЕАЛИЗАЦИИ: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1600" b="1" dirty="0" smtClean="0"/>
              <a:t>                                             1 ЭТАП – ПОДГОТОВИТЕЛЬНЫЙ</a:t>
            </a:r>
            <a:r>
              <a:rPr lang="ru-RU" sz="1600" dirty="0" smtClean="0"/>
              <a:t>:</a:t>
            </a:r>
          </a:p>
          <a:p>
            <a:pPr marL="0" indent="0">
              <a:buNone/>
            </a:pPr>
            <a:r>
              <a:rPr lang="ru-RU" sz="1600" dirty="0" smtClean="0"/>
              <a:t>Информирование родителей о предстоящей деятельности; </a:t>
            </a:r>
          </a:p>
          <a:p>
            <a:pPr marL="0" indent="0">
              <a:buNone/>
            </a:pPr>
            <a:r>
              <a:rPr lang="ru-RU" sz="1600" dirty="0" smtClean="0"/>
              <a:t>Выявление первоначальных знаний детей  о лесных зверях;</a:t>
            </a:r>
          </a:p>
          <a:p>
            <a:pPr marL="0" indent="0">
              <a:buNone/>
            </a:pPr>
            <a:r>
              <a:rPr lang="ru-RU" sz="1600" dirty="0" smtClean="0"/>
              <a:t>Беседы на тему: «Лесные  звери»;</a:t>
            </a:r>
          </a:p>
          <a:p>
            <a:pPr marL="0" indent="0">
              <a:buNone/>
            </a:pPr>
            <a:r>
              <a:rPr lang="ru-RU" sz="1600" dirty="0" smtClean="0"/>
              <a:t>Подбор иллюстративного материала по теме: настольно – печатных игр, дидактических игр, игрушек лесных зверей для игр;</a:t>
            </a:r>
          </a:p>
          <a:p>
            <a:pPr marL="0" indent="0">
              <a:buNone/>
            </a:pPr>
            <a:r>
              <a:rPr lang="ru-RU" sz="1600" dirty="0" smtClean="0"/>
              <a:t>Подбор методической литературы, художественной литературы для чтения, загадки по теме;</a:t>
            </a:r>
          </a:p>
          <a:p>
            <a:pPr marL="0" indent="0">
              <a:buNone/>
            </a:pPr>
            <a:r>
              <a:rPr lang="ru-RU" sz="1600" dirty="0" smtClean="0"/>
              <a:t>Заучивание стихов о животных.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</a:t>
            </a:r>
            <a:endParaRPr lang="ru-RU" sz="1600" b="1" dirty="0" smtClean="0"/>
          </a:p>
          <a:p>
            <a:pPr marL="0" indent="0">
              <a:buNone/>
            </a:pPr>
            <a:r>
              <a:rPr lang="ru-RU" sz="1600" b="1" dirty="0"/>
              <a:t> </a:t>
            </a:r>
            <a:r>
              <a:rPr lang="ru-RU" sz="1600" b="1" dirty="0" smtClean="0"/>
              <a:t>                                         2 ЭТАП – ОСНОВНОЙ:</a:t>
            </a:r>
          </a:p>
          <a:p>
            <a:pPr marL="0" indent="0">
              <a:buNone/>
            </a:pPr>
            <a:r>
              <a:rPr lang="ru-RU" sz="1600" dirty="0" smtClean="0"/>
              <a:t>Вводит в проблемную ситуацию:  «Почему зайцы меняют окраску?», «Как зайцы узнают, что пора менять окраску?» (Обсуждения детей)</a:t>
            </a:r>
          </a:p>
          <a:p>
            <a:pPr marL="0" indent="0">
              <a:buNone/>
            </a:pPr>
            <a:r>
              <a:rPr lang="ru-RU" sz="1600" dirty="0" smtClean="0"/>
              <a:t>Игровая деятельность: С/р игры – «Зоопарк», «Зоомагазин», «На лесной полянке»; Д/И- «Какой , какая», «Кто где живёт?»;</a:t>
            </a:r>
          </a:p>
          <a:p>
            <a:pPr marL="0" indent="0">
              <a:buNone/>
            </a:pPr>
            <a:r>
              <a:rPr lang="ru-RU" sz="1600" dirty="0" smtClean="0"/>
              <a:t>Коммуникативная деятельность: - Составление рассказов о животных  по схемам; Рассматривание сюжетных картин по теме: «Лесные звери»;  Использование пословиц , поговорок по теме; Чтение р. н. сказок «Два жадных медвежонка»,  «Лисичка сестричка и серый волк», «</a:t>
            </a:r>
            <a:r>
              <a:rPr lang="ru-RU" sz="1600" dirty="0" err="1" smtClean="0"/>
              <a:t>Заюшкина</a:t>
            </a:r>
            <a:r>
              <a:rPr lang="ru-RU" sz="1600" dirty="0" smtClean="0"/>
              <a:t> избушка», «Волчьи хитрости»; Рассказы из пособия  Т. А. </a:t>
            </a:r>
            <a:r>
              <a:rPr lang="ru-RU" sz="1600" dirty="0" err="1" smtClean="0"/>
              <a:t>Шорыгиной</a:t>
            </a:r>
            <a:r>
              <a:rPr lang="ru-RU" sz="1600" dirty="0" smtClean="0"/>
              <a:t> «Какие звери в лесу?», 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987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Познавательно исследовательская  деятельность: «Почему зайцы меняют окраску?»; «Как зайцы узнают, что пришло время менять окраску?».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Продуктивная деятельность: лепка- «ЁЖИК»; конструирование – « Заяц»; аппликация: - «Ёжик осенью»; рисование «Белка», разукрашивание разных животных;  коллаж животных из листьев.</a:t>
            </a:r>
          </a:p>
          <a:p>
            <a:pPr marL="0" indent="0">
              <a:buNone/>
            </a:pPr>
            <a:r>
              <a:rPr lang="ru-RU" sz="1800" dirty="0" smtClean="0"/>
              <a:t>Театрализованная деятельность: «Теремок»;</a:t>
            </a:r>
          </a:p>
          <a:p>
            <a:pPr marL="0" indent="0">
              <a:buNone/>
            </a:pPr>
            <a:r>
              <a:rPr lang="ru-RU" sz="1800" dirty="0" smtClean="0"/>
              <a:t>Двигательная деятельность: П/ игры – «У медведя во бору»,  «Узнай по голосу», «Охотник и зайцы», «Угадай животное», Загадки движения</a:t>
            </a:r>
            <a:r>
              <a:rPr lang="ru-RU" sz="1800" dirty="0"/>
              <a:t>;</a:t>
            </a:r>
            <a:r>
              <a:rPr lang="ru-RU" sz="1800" dirty="0" smtClean="0"/>
              <a:t> Пальчиковые игры – «Наш лужок». «Ёжик»; Физкультминутки – «Скучно белочке в дупле», «Между ёлок ,между сосен».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                        3 ЭТАП – ЗАКЛЮЧИТЕЛЬНЫЙ</a:t>
            </a:r>
          </a:p>
          <a:p>
            <a:pPr marL="0" indent="0">
              <a:buNone/>
            </a:pPr>
            <a:r>
              <a:rPr lang="ru-RU" sz="1800" dirty="0" smtClean="0"/>
              <a:t>Итоговая беседа с детьми о выявлении знаний по теме;</a:t>
            </a:r>
          </a:p>
          <a:p>
            <a:pPr marL="0" indent="0">
              <a:buNone/>
            </a:pPr>
            <a:r>
              <a:rPr lang="ru-RU" sz="1800" dirty="0" smtClean="0"/>
              <a:t>Оформление коллажа животных из осенних листьев;</a:t>
            </a:r>
          </a:p>
          <a:p>
            <a:pPr marL="0" indent="0">
              <a:buNone/>
            </a:pPr>
            <a:r>
              <a:rPr lang="ru-RU" sz="1800" dirty="0" smtClean="0"/>
              <a:t>Создание книги- энциклопедии «Лесные звери»;</a:t>
            </a:r>
          </a:p>
        </p:txBody>
      </p:sp>
    </p:spTree>
    <p:extLst>
      <p:ext uri="{BB962C8B-B14F-4D97-AF65-F5344CB8AC3E}">
        <p14:creationId xmlns:p14="http://schemas.microsoft.com/office/powerpoint/2010/main" val="3097314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Опыт . «Почему зайцы меняют окраску?».</a:t>
            </a:r>
            <a:br>
              <a:rPr lang="ru-RU" sz="1400" dirty="0" smtClean="0"/>
            </a:br>
            <a:r>
              <a:rPr lang="ru-RU" sz="1400" dirty="0" smtClean="0"/>
              <a:t>Мы предложили ребятам рассмотреть зайчика на белом  и зелёном фоне бумаги</a:t>
            </a:r>
            <a:r>
              <a:rPr lang="ru-RU" sz="1400" dirty="0"/>
              <a:t> </a:t>
            </a:r>
            <a:r>
              <a:rPr lang="ru-RU" sz="1400" dirty="0" smtClean="0"/>
              <a:t>и спросили у ребят, как выглядит серый зайчик на снегу? А затем поменяли силуэт зайчика серого цвета на белый. В результате своих исследований дети сделали соответствующие выводы: «В серой шубке его бы  сразу увидели волк и лиса, а белая шубка его охраняет.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157592" cy="42379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срет\Downloads\20181018_1448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02" y="1700809"/>
            <a:ext cx="3626642" cy="516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срет\Downloads\20181018_154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40035" y="4509120"/>
            <a:ext cx="5527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срет\Downloads\20181018_145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3888432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231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Проблемный вопрос: «Как зайцы узнают, что пора менять окраску?»</a:t>
            </a:r>
            <a:br>
              <a:rPr lang="ru-RU" sz="1600" dirty="0" smtClean="0"/>
            </a:br>
            <a:r>
              <a:rPr lang="ru-RU" sz="1600" dirty="0" smtClean="0"/>
              <a:t>В ходе исследований, мы также узнали, что не все зайцы меняют окраску. Заяц-русак лишь слегка светлеет или вообще не меняется. У зайцев именно через глаза идёт сигнал к «заячьему переодеванию». Когда сокращается световой день –заяц готовится к зиме, когда удлиняется- зверёк переходит на летнюю одежду.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003232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срет\Downloads\20181018_153905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777686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15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Конструирование из полосок «Заяц»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срет\Downloads\20181018_092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240360" cy="518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срет\Downloads\20181018_093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367240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804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35575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Дети совместно с родителями решили сделать подделки  из разного природного материала и составляли рассказы по ним.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56792"/>
            <a:ext cx="3008313" cy="4569371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Рассказ  Ивана «Семья медведей»</a:t>
            </a:r>
          </a:p>
          <a:p>
            <a:r>
              <a:rPr lang="ru-RU" sz="1800" dirty="0" smtClean="0"/>
              <a:t>Однажды солнечным деньком, семья медведей пошла на водопой к лесному пруду. Старший медвежонок прошёл к воде и увидел диких лебедей. Младший  сынок залез на камушек . Медведь с  медведицей наблюдали и охраняли своих  медвежат. </a:t>
            </a:r>
            <a:r>
              <a:rPr lang="ru-RU" sz="1800" dirty="0"/>
              <a:t> </a:t>
            </a:r>
            <a:r>
              <a:rPr lang="ru-RU" sz="1800" dirty="0" smtClean="0"/>
              <a:t>Я люблю медведей. М не кажется, что они добрые.</a:t>
            </a:r>
            <a:endParaRPr lang="ru-RU" sz="1800" dirty="0"/>
          </a:p>
        </p:txBody>
      </p:sp>
      <p:pic>
        <p:nvPicPr>
          <p:cNvPr id="4098" name="Picture 2" descr="C:\Users\Асрет\Downloads\IMG-20181017-WA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2657"/>
            <a:ext cx="504056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9930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689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Государственное бюджетное общеобразовательное учреждение города Москвы «Школа имени Артёма  Боровика»  </vt:lpstr>
      <vt:lpstr>ПРОЕКТ: «Лесные звери»</vt:lpstr>
      <vt:lpstr>Ожидаемый результат для детей.</vt:lpstr>
      <vt:lpstr>ЭТАПЫ РЕАЛИЗАЦИИ:</vt:lpstr>
      <vt:lpstr>Познавательно исследовательская  деятельность: «Почему зайцы меняют окраску?»; «Как зайцы узнают, что пришло время менять окраску?».</vt:lpstr>
      <vt:lpstr>Опыт . «Почему зайцы меняют окраску?». Мы предложили ребятам рассмотреть зайчика на белом  и зелёном фоне бумаги и спросили у ребят, как выглядит серый зайчик на снегу? А затем поменяли силуэт зайчика серого цвета на белый. В результате своих исследований дети сделали соответствующие выводы: «В серой шубке его бы  сразу увидели волк и лиса, а белая шубка его охраняет.</vt:lpstr>
      <vt:lpstr>Проблемный вопрос: «Как зайцы узнают, что пора менять окраску?» В ходе исследований, мы также узнали, что не все зайцы меняют окраску. Заяц-русак лишь слегка светлеет или вообще не меняется. У зайцев именно через глаза идёт сигнал к «заячьему переодеванию». Когда сокращается световой день –заяц готовится к зиме, когда удлиняется- зверёк переходит на летнюю одежду.</vt:lpstr>
      <vt:lpstr>Конструирование из полосок «Заяц»</vt:lpstr>
      <vt:lpstr>Дети совместно с родителями решили сделать подделки  из разного природного материала и составляли рассказы по ним. </vt:lpstr>
      <vt:lpstr>Рассказ Артёма «Лесные звери»</vt:lpstr>
      <vt:lpstr>На последнем этапе, дети всей группой приняли участие в театрализованной деятельности по сказке «Теремок»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города Москвы «Школа имени Артёма  Боровика»</dc:title>
  <dc:creator>Асрет</dc:creator>
  <cp:lastModifiedBy>Асрет</cp:lastModifiedBy>
  <cp:revision>67</cp:revision>
  <dcterms:created xsi:type="dcterms:W3CDTF">2018-10-14T08:14:12Z</dcterms:created>
  <dcterms:modified xsi:type="dcterms:W3CDTF">2019-01-10T18:13:35Z</dcterms:modified>
</cp:coreProperties>
</file>