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5"/>
  </p:notesMasterIdLst>
  <p:sldIdLst>
    <p:sldId id="297" r:id="rId3"/>
    <p:sldId id="260" r:id="rId4"/>
    <p:sldId id="298" r:id="rId5"/>
    <p:sldId id="300" r:id="rId6"/>
    <p:sldId id="301" r:id="rId7"/>
    <p:sldId id="303" r:id="rId8"/>
    <p:sldId id="305" r:id="rId9"/>
    <p:sldId id="306" r:id="rId10"/>
    <p:sldId id="307" r:id="rId11"/>
    <p:sldId id="308" r:id="rId12"/>
    <p:sldId id="311" r:id="rId13"/>
    <p:sldId id="31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61897"/>
    <a:srgbClr val="F01E78"/>
    <a:srgbClr val="7B3573"/>
    <a:srgbClr val="A34798"/>
    <a:srgbClr val="467131"/>
    <a:srgbClr val="378BD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6" autoAdjust="0"/>
    <p:restoredTop sz="92884" autoAdjust="0"/>
  </p:normalViewPr>
  <p:slideViewPr>
    <p:cSldViewPr>
      <p:cViewPr>
        <p:scale>
          <a:sx n="60" d="100"/>
          <a:sy n="60" d="100"/>
        </p:scale>
        <p:origin x="-182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061BF-959A-43CD-AA19-610A86770BD1}" type="datetimeFigureOut">
              <a:rPr lang="ru-RU" smtClean="0"/>
              <a:pPr/>
              <a:t>19.01.2019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FF975-BDFB-4077-9B8C-FD680395F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6501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857488" y="500042"/>
            <a:ext cx="6143668" cy="1714512"/>
          </a:xfrm>
        </p:spPr>
        <p:txBody>
          <a:bodyPr>
            <a:noAutofit/>
          </a:bodyPr>
          <a:lstStyle>
            <a:lvl1pPr algn="r">
              <a:defRPr sz="6000" b="1">
                <a:solidFill>
                  <a:srgbClr val="F61897"/>
                </a:solidFill>
              </a:defRPr>
            </a:lvl1pPr>
          </a:lstStyle>
          <a:p>
            <a:r>
              <a:rPr lang="ru-RU" smtClean="0"/>
              <a:t>Образец</a:t>
            </a:r>
            <a:br>
              <a:rPr lang="ru-RU" smtClean="0"/>
            </a:br>
            <a:r>
              <a:rPr lang="ru-RU" smtClean="0"/>
              <a:t>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5214950"/>
            <a:ext cx="3643306" cy="966782"/>
          </a:xfrm>
        </p:spPr>
        <p:txBody>
          <a:bodyPr>
            <a:normAutofit/>
          </a:bodyPr>
          <a:lstStyle>
            <a:lvl1pPr marL="0" indent="0" algn="r">
              <a:buNone/>
              <a:defRPr sz="2800" b="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92961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62" y="1600200"/>
            <a:ext cx="792961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B0F0"/>
                </a:solidFill>
              </a:defRPr>
            </a:lvl1pPr>
          </a:lstStyle>
          <a:p>
            <a:fld id="{944B060F-341E-45E4-BAB5-3D4DF4B155AC}" type="datetimeFigureOut">
              <a:rPr lang="ru-RU" smtClean="0"/>
              <a:pPr/>
              <a:t>19.01.2019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B0F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0F0"/>
                </a:solidFill>
              </a:defRPr>
            </a:lvl1pPr>
          </a:lstStyle>
          <a:p>
            <a:fld id="{8401480F-5D44-44D2-A263-E8044E93DE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800" b="1" kern="1200" smtClean="0">
          <a:solidFill>
            <a:srgbClr val="F61897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88640"/>
            <a:ext cx="633670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Муниципальное бюджетное дошкольное образовательное учреждение детский сад №13 общеразвивающего вида</a:t>
            </a:r>
            <a:endParaRPr lang="ru-RU" sz="20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2780928"/>
            <a:ext cx="6624736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5400" dirty="0" smtClean="0">
                <a:solidFill>
                  <a:srgbClr val="0070C0"/>
                </a:solidFill>
                <a:latin typeface="Times New Roman"/>
                <a:ea typeface="Calibri"/>
                <a:cs typeface="Times New Roman"/>
              </a:rPr>
              <a:t>«Дорожки здоровья»</a:t>
            </a:r>
            <a:endParaRPr lang="ru-RU" sz="5400" dirty="0">
              <a:solidFill>
                <a:srgbClr val="0070C0"/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91257" y="5560092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воспитатель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Королёва Юлия Владимировна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22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33978"/>
            <a:ext cx="48965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Нельзя не упомянуть и ещё одну «дорожку»</a:t>
            </a:r>
          </a:p>
          <a:p>
            <a:pPr algn="ctr"/>
            <a:r>
              <a:rPr lang="ru-RU" sz="1400" dirty="0" smtClean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1400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Рижский" </a:t>
            </a:r>
            <a:r>
              <a:rPr lang="ru-RU" sz="1400" dirty="0" smtClean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метод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Название метода пришло из Прибалтики, где было замечено, что дети бегающие босиком по прохладной воде и песку Рижского взморья практически не болеют простудными заболеваниями. Метод давно и широко применяется в ДОУ.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6632"/>
            <a:ext cx="3060700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1484784"/>
            <a:ext cx="491017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Подготовка:</a:t>
            </a:r>
            <a:br>
              <a:rPr lang="ru-RU" sz="1400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1.Закаливание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проводится после дневного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сна.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2. Температура в игровой комнате снижается на 2-3 градуса, с помощью проветривания, в отсутствии детей.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3.Готовится 10% соляной раствор из расчета 1 кг соли на 10 литров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воды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(комнатной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температуры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2936"/>
            <a:ext cx="1728192" cy="3898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0" y="2780928"/>
            <a:ext cx="1945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Солевые дорожки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3140968"/>
            <a:ext cx="6372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берем три дорожки из грубой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ткани.</a:t>
            </a: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Смачиваем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первую дорожку в соляном растворе, вторую в чистой воде комнатной температуры, третью оставляем сухой.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3861048"/>
            <a:ext cx="2848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Прохождение по дорожкам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4149080"/>
            <a:ext cx="6300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шаркающим шагам по очереди проходят по всем дорожкам. Для сохранения осанки детям на голову кладутся мешочки. Прохождение повторяется 2-3 раза и совмещается с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«дорожкой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здоровья».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4869160"/>
            <a:ext cx="1334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43808" y="5085184"/>
            <a:ext cx="630019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показывает практика использования дорожек здоровья в детских дошкольных учреждениях, за период их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применения,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педагогам удается значительно сократить уровень заболеваемости воспитанников.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наблюдается положительная динамика показателей роста и веса, у них формируется правильная осанка.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проявляют активное желание заниматься на подобных дорожках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здоровья.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фоне таких занятий происходит заметное улучшение общего эмоционально-психического состояния.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81201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24744"/>
            <a:ext cx="216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весело, как весело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Отправиться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друзьями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большое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путешествие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Пойдемте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вместе с нами!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8680"/>
            <a:ext cx="1413133" cy="18824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4427984" y="1124744"/>
            <a:ext cx="2319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пошли мы по дорожке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Разомнем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свои мы ножки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здоровыми остаться,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Надо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детства закаляться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48680"/>
            <a:ext cx="1512168" cy="19396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36912"/>
            <a:ext cx="2664296" cy="1792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59632" y="4437112"/>
            <a:ext cx="36724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за чудо?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Наши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ножки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оказались 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дорожке. </a:t>
            </a: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97152"/>
            <a:ext cx="2376264" cy="1785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780927"/>
            <a:ext cx="2232248" cy="15466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83560" y="4437112"/>
            <a:ext cx="39604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дорожке не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простой, 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затейливой такой</a:t>
            </a: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869160"/>
            <a:ext cx="2304256" cy="1765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63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7" y="160702"/>
            <a:ext cx="38164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здоровье сохранить, Организм свой укрепить, Знает вся моя семья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Должен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быть режим у дня.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20072" y="4845694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Чистить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зубы, умываться,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почаще улыбаться, Закаляться, и тогда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страшна тебе хандра. </a:t>
            </a:r>
          </a:p>
        </p:txBody>
      </p:sp>
      <p:pic>
        <p:nvPicPr>
          <p:cNvPr id="6153" name="Picture 9" descr="C:\Users\Аsus\Desktop\дорожка\IMG-20181128-WA0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6567" y="151296"/>
            <a:ext cx="3321898" cy="4085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8424" y="2407461"/>
            <a:ext cx="3331608" cy="4188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966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404664"/>
            <a:ext cx="4108825" cy="428628"/>
          </a:xfrm>
        </p:spPr>
        <p:txBody>
          <a:bodyPr>
            <a:normAutofit fontScale="90000"/>
          </a:bodyPr>
          <a:lstStyle/>
          <a:p>
            <a:r>
              <a:rPr sz="40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052736"/>
            <a:ext cx="7488832" cy="1349343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Оздоровление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организма ребенка при помощи массажных ковриков, посредством воздействия на биологически активные точки стопы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</p:txBody>
      </p:sp>
      <p:pic>
        <p:nvPicPr>
          <p:cNvPr id="6" name="Рисунок 5" descr="Slide1.JPG"/>
          <p:cNvPicPr>
            <a:picLocks noChangeAspect="1"/>
          </p:cNvPicPr>
          <p:nvPr/>
        </p:nvPicPr>
        <p:blipFill>
          <a:blip r:embed="rId2" cstate="screen"/>
          <a:srcRect l="13043" r="8695" b="11594"/>
          <a:stretch>
            <a:fillRect/>
          </a:stretch>
        </p:blipFill>
        <p:spPr>
          <a:xfrm>
            <a:off x="2843808" y="2801936"/>
            <a:ext cx="5040560" cy="369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108355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сопротивляемости организма к инфекционным заболеваниям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закаливание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детей;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улучшение эмоционально-психологического состояния детей;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приобщение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здоровому образу жизни.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39424" y="462024"/>
            <a:ext cx="17852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>
                <a:solidFill>
                  <a:srgbClr val="F6189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Задачи: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55876" y="3967163"/>
            <a:ext cx="2952328" cy="294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4186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3928" y="231174"/>
            <a:ext cx="28144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810007"/>
            <a:ext cx="734481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современном мире проблема здорового поколения стоит наиболее остро. Анализируя показатели здоровья детей поступающих в ДОУ мы видим, что идет преобладание второй и третьей группы здоровья. Часто болеющие дети имеют самые распространенные заболевания: ОРВИ, плоскостопие, нарушение осанки. </a:t>
            </a: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Современные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стали более пассивными, большую часть времени проводят у телевизора или компьютера, в результате низкие показатели двигательной активности, физической выносливости, силовых качеств, нарушения координации движений. </a:t>
            </a:r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привлечь детей к занятию физическими упражнениями в целях укрепления и оздоровления организма? Важным моментом в этом направлении является массаж стопы ребенка, цель которого - воздействие на биологически активные центры на ногах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834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3255" y="214329"/>
            <a:ext cx="71760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61897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чего нужна дорожка здоровья?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F61897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4492" y="883792"/>
            <a:ext cx="741682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Дорожка здоровья в детском саду предназначена для разнообразного воздействия на детские стопы.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известно, на них располагается огромное количество активных точек, стимуляция которых позволяет положительно влиять на прохождение разных процессов внутри организма, а также на работу органов и систем.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Регулярное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массажное воздействие на стопы помогает ежедневно и совершено без труда улучшить здоровье ребенка. И дорожка здоровья позволяет сделать этот процесс не только полезным, но и весьма увлекательным. Детям такая конструкция будет крайне полезна, ведь она представляет собой не только средство профилактики, но и является замечательным вариантом терапии плоскостопия. Прогулки по такой дорожке рекомендуется совмещать с процедурами закаливания. Благодаря этому, здоровье деток действительно значительно улучшится.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77072"/>
            <a:ext cx="200025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26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9104" y="188640"/>
            <a:ext cx="14846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Размещение</a:t>
            </a:r>
            <a:r>
              <a:rPr lang="ru-RU" sz="3200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773415"/>
            <a:ext cx="79928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орожка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здоровья может быть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организована в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группе детского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сада. Хорошо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если конструкция будет постоянно доступна детям,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мы практикуем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выкладывание дорожки на некоторое время, например, после дневного сна.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340768"/>
            <a:ext cx="864096" cy="16981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8"/>
            <a:ext cx="1008112" cy="16698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68760"/>
            <a:ext cx="820820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07904" y="3212976"/>
            <a:ext cx="1777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>
                <a:solidFill>
                  <a:srgbClr val="F61897"/>
                </a:solidFill>
                <a:latin typeface="Times New Roman" pitchFamily="18" charset="0"/>
                <a:cs typeface="Times New Roman" pitchFamily="18" charset="0"/>
              </a:rPr>
              <a:t>Своими руками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3573016"/>
            <a:ext cx="82444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качестве наполняющих предметов можно применять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самый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разный подручный материал, попавший под руку.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роли таковых могут выступить орешки, бусинки, крышечки от пластиковых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бутылок,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фломастеры или карандаши, мех, вязанные предметы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т.д.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437112"/>
            <a:ext cx="4968552" cy="1150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45224"/>
            <a:ext cx="3785735" cy="113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462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2658" y="12411"/>
            <a:ext cx="78643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Конструировать дорожку здоровья можно с помощью толстой веревки, пластиковых ковриков по типу травка, резиновых ковриков для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обуви.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3821" y="1341940"/>
            <a:ext cx="4370179" cy="28288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8846" y="4068359"/>
            <a:ext cx="4373274" cy="2745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4108465"/>
            <a:ext cx="2771800" cy="2749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1941"/>
            <a:ext cx="2448272" cy="282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428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6370" y="0"/>
            <a:ext cx="77403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Кроме того на конструкции должны находится и достаточно мягкие предметы, к примеру, мочалки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сизаля,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либо губки из поролона. На дорожке можно разместить полотняные мешочки, заполненные крупами, фасолью и горохом. 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8374" y="3102359"/>
            <a:ext cx="3096344" cy="356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4447" y="2271876"/>
            <a:ext cx="2035414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154200"/>
            <a:ext cx="199239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128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72898" y="1718292"/>
            <a:ext cx="3368670" cy="1981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4374" y="1689596"/>
            <a:ext cx="3458941" cy="20065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1" y="4002320"/>
            <a:ext cx="3637361" cy="25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5183" y="277786"/>
            <a:ext cx="74532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Отдельные элементы такой дорожки пришивают на отрез из плотной ткани, также их можно приклеивать на клеенку,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фанеру,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либо лист линолеума.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713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415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94CE536-DBCF-4096-ADA7-58FF66A32C6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TS101944155</Template>
  <TotalTime>2151</TotalTime>
  <Words>717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TS101944155</vt:lpstr>
      <vt:lpstr>Слайд 1</vt:lpstr>
      <vt:lpstr>Цель: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</dc:title>
  <dc:creator>1</dc:creator>
  <cp:keywords/>
  <cp:lastModifiedBy>Андрей и Надюшка</cp:lastModifiedBy>
  <cp:revision>112</cp:revision>
  <dcterms:created xsi:type="dcterms:W3CDTF">2014-02-16T13:24:31Z</dcterms:created>
  <dcterms:modified xsi:type="dcterms:W3CDTF">2019-01-19T09:16:05Z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TC019441559991</vt:lpwstr>
  </property>
</Properties>
</file>