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3" r:id="rId8"/>
    <p:sldId id="264" r:id="rId9"/>
    <p:sldId id="265" r:id="rId10"/>
    <p:sldId id="300" r:id="rId11"/>
    <p:sldId id="266" r:id="rId12"/>
    <p:sldId id="273" r:id="rId13"/>
    <p:sldId id="267" r:id="rId14"/>
    <p:sldId id="274" r:id="rId15"/>
    <p:sldId id="275" r:id="rId16"/>
    <p:sldId id="276" r:id="rId17"/>
    <p:sldId id="277" r:id="rId18"/>
    <p:sldId id="272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92" r:id="rId27"/>
    <p:sldId id="294" r:id="rId28"/>
    <p:sldId id="285" r:id="rId29"/>
    <p:sldId id="286" r:id="rId30"/>
    <p:sldId id="287" r:id="rId31"/>
    <p:sldId id="295" r:id="rId32"/>
    <p:sldId id="296" r:id="rId33"/>
    <p:sldId id="297" r:id="rId34"/>
    <p:sldId id="299" r:id="rId35"/>
    <p:sldId id="301" r:id="rId36"/>
    <p:sldId id="293" r:id="rId37"/>
    <p:sldId id="302" r:id="rId38"/>
    <p:sldId id="290" r:id="rId39"/>
    <p:sldId id="291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A97E90-5FE9-473C-AC20-C89C57E29956}" type="doc">
      <dgm:prSet loTypeId="urn:microsoft.com/office/officeart/2005/8/layout/vList6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A8017F4-D781-4375-BE78-22E313E6F3EB}">
      <dgm:prSet phldrT="[Текст]"/>
      <dgm:spPr/>
      <dgm:t>
        <a:bodyPr/>
        <a:lstStyle/>
        <a:p>
          <a:r>
            <a:rPr lang="ru-RU" dirty="0" smtClean="0">
              <a:latin typeface="Arno Pro Smbd SmText" pitchFamily="18" charset="0"/>
            </a:rPr>
            <a:t>лето</a:t>
          </a:r>
          <a:endParaRPr lang="ru-RU" dirty="0">
            <a:latin typeface="Arno Pro Smbd SmText" pitchFamily="18" charset="0"/>
          </a:endParaRPr>
        </a:p>
      </dgm:t>
    </dgm:pt>
    <dgm:pt modelId="{1DB378D4-2B08-450E-B6D0-1857E9FAF7D4}" type="parTrans" cxnId="{FA4C4766-988F-4AB4-919E-C3CE21A8D007}">
      <dgm:prSet/>
      <dgm:spPr/>
      <dgm:t>
        <a:bodyPr/>
        <a:lstStyle/>
        <a:p>
          <a:endParaRPr lang="ru-RU"/>
        </a:p>
      </dgm:t>
    </dgm:pt>
    <dgm:pt modelId="{2F77B0BE-4D37-4389-80DB-FF61619993DF}" type="sibTrans" cxnId="{FA4C4766-988F-4AB4-919E-C3CE21A8D007}">
      <dgm:prSet/>
      <dgm:spPr/>
      <dgm:t>
        <a:bodyPr/>
        <a:lstStyle/>
        <a:p>
          <a:endParaRPr lang="ru-RU"/>
        </a:p>
      </dgm:t>
    </dgm:pt>
    <dgm:pt modelId="{4AD34985-38BA-44C5-89B7-182D726FD57B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Букеты  цветов (садовых, полевых) в вазах 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BDF7FE-AF51-4A33-ACF8-B4514E110D2F}" type="parTrans" cxnId="{C7D5C82C-2946-44C1-9FDB-B81899409829}">
      <dgm:prSet/>
      <dgm:spPr/>
      <dgm:t>
        <a:bodyPr/>
        <a:lstStyle/>
        <a:p>
          <a:endParaRPr lang="ru-RU"/>
        </a:p>
      </dgm:t>
    </dgm:pt>
    <dgm:pt modelId="{307809A1-10D0-4418-9709-C1A302AA3C05}" type="sibTrans" cxnId="{C7D5C82C-2946-44C1-9FDB-B81899409829}">
      <dgm:prSet/>
      <dgm:spPr/>
      <dgm:t>
        <a:bodyPr/>
        <a:lstStyle/>
        <a:p>
          <a:endParaRPr lang="ru-RU"/>
        </a:p>
      </dgm:t>
    </dgm:pt>
    <dgm:pt modelId="{7682EC35-1316-4CB6-9446-3B242AAD996A}">
      <dgm:prSet/>
      <dgm:spPr/>
      <dgm:t>
        <a:bodyPr/>
        <a:lstStyle/>
        <a:p>
          <a:r>
            <a:rPr lang="ru-RU" i="0" dirty="0" smtClean="0">
              <a:latin typeface="Arno Pro Smbd SmText" pitchFamily="18" charset="0"/>
            </a:rPr>
            <a:t>зима</a:t>
          </a:r>
          <a:endParaRPr lang="ru-RU" i="0" dirty="0">
            <a:latin typeface="Arno Pro Smbd SmText" pitchFamily="18" charset="0"/>
          </a:endParaRPr>
        </a:p>
      </dgm:t>
    </dgm:pt>
    <dgm:pt modelId="{C9C01828-F05C-4BB5-A72F-550404E1F838}" type="parTrans" cxnId="{911C754B-718D-42CF-A314-1BF37A1EC15D}">
      <dgm:prSet/>
      <dgm:spPr/>
      <dgm:t>
        <a:bodyPr/>
        <a:lstStyle/>
        <a:p>
          <a:endParaRPr lang="ru-RU"/>
        </a:p>
      </dgm:t>
    </dgm:pt>
    <dgm:pt modelId="{BDB9820F-EC2E-4950-8E90-5FA0F4A2005B}" type="sibTrans" cxnId="{911C754B-718D-42CF-A314-1BF37A1EC15D}">
      <dgm:prSet/>
      <dgm:spPr/>
      <dgm:t>
        <a:bodyPr/>
        <a:lstStyle/>
        <a:p>
          <a:endParaRPr lang="ru-RU"/>
        </a:p>
      </dgm:t>
    </dgm:pt>
    <dgm:pt modelId="{6DAA1245-0163-48F4-BE64-18F0DE95232C}">
      <dgm:prSet custT="1"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C3667B-0492-47FF-AA6D-81AA97960440}" type="parTrans" cxnId="{AE564CEF-C665-4B44-9737-778F7A537AC9}">
      <dgm:prSet/>
      <dgm:spPr/>
      <dgm:t>
        <a:bodyPr/>
        <a:lstStyle/>
        <a:p>
          <a:endParaRPr lang="ru-RU"/>
        </a:p>
      </dgm:t>
    </dgm:pt>
    <dgm:pt modelId="{DF8C34FE-F16E-40C2-A252-E1995D539B17}" type="sibTrans" cxnId="{AE564CEF-C665-4B44-9737-778F7A537AC9}">
      <dgm:prSet/>
      <dgm:spPr/>
      <dgm:t>
        <a:bodyPr/>
        <a:lstStyle/>
        <a:p>
          <a:endParaRPr lang="ru-RU"/>
        </a:p>
      </dgm:t>
    </dgm:pt>
    <dgm:pt modelId="{380C7AE0-C7F7-42A1-9800-D4BEE677C9F5}">
      <dgm:prSet phldrT="[Текст]"/>
      <dgm:spPr/>
      <dgm:t>
        <a:bodyPr/>
        <a:lstStyle/>
        <a:p>
          <a:r>
            <a:rPr lang="ru-RU" i="0" dirty="0" smtClean="0">
              <a:latin typeface="Arno Pro Smbd SmText" pitchFamily="18" charset="0"/>
            </a:rPr>
            <a:t>осень</a:t>
          </a:r>
          <a:endParaRPr lang="ru-RU" i="0" dirty="0">
            <a:latin typeface="Arno Pro Smbd SmText" pitchFamily="18" charset="0"/>
          </a:endParaRPr>
        </a:p>
      </dgm:t>
    </dgm:pt>
    <dgm:pt modelId="{6C4DF721-20AD-4D3C-96D8-C08B809195C8}" type="parTrans" cxnId="{7A5FE9AC-2C16-497A-97EE-CEA3CBB22467}">
      <dgm:prSet/>
      <dgm:spPr/>
      <dgm:t>
        <a:bodyPr/>
        <a:lstStyle/>
        <a:p>
          <a:endParaRPr lang="ru-RU"/>
        </a:p>
      </dgm:t>
    </dgm:pt>
    <dgm:pt modelId="{94717823-D72A-4EDB-9388-E37CD2090F49}" type="sibTrans" cxnId="{7A5FE9AC-2C16-497A-97EE-CEA3CBB22467}">
      <dgm:prSet/>
      <dgm:spPr/>
      <dgm:t>
        <a:bodyPr/>
        <a:lstStyle/>
        <a:p>
          <a:endParaRPr lang="ru-RU"/>
        </a:p>
      </dgm:t>
    </dgm:pt>
    <dgm:pt modelId="{F707BEB1-8890-46DE-913F-2AD98B5E158A}">
      <dgm:prSet phldrT="[Текст]"/>
      <dgm:spPr/>
      <dgm:t>
        <a:bodyPr/>
        <a:lstStyle/>
        <a:p>
          <a:r>
            <a:rPr lang="ru-RU" i="0" dirty="0" smtClean="0">
              <a:latin typeface="Arno Pro Smbd SmText" pitchFamily="18" charset="0"/>
            </a:rPr>
            <a:t>весна</a:t>
          </a:r>
          <a:endParaRPr lang="ru-RU" i="0" dirty="0">
            <a:latin typeface="Arno Pro Smbd SmText" pitchFamily="18" charset="0"/>
          </a:endParaRPr>
        </a:p>
      </dgm:t>
    </dgm:pt>
    <dgm:pt modelId="{803C890B-F582-406E-A78D-682D93178392}" type="sibTrans" cxnId="{27162F3C-AFAB-4166-9995-CC058D818047}">
      <dgm:prSet/>
      <dgm:spPr/>
      <dgm:t>
        <a:bodyPr/>
        <a:lstStyle/>
        <a:p>
          <a:endParaRPr lang="ru-RU"/>
        </a:p>
      </dgm:t>
    </dgm:pt>
    <dgm:pt modelId="{7ABCF134-CADF-4778-AC06-AA5948840ABC}" type="parTrans" cxnId="{27162F3C-AFAB-4166-9995-CC058D818047}">
      <dgm:prSet/>
      <dgm:spPr/>
      <dgm:t>
        <a:bodyPr/>
        <a:lstStyle/>
        <a:p>
          <a:endParaRPr lang="ru-RU"/>
        </a:p>
      </dgm:t>
    </dgm:pt>
    <dgm:pt modelId="{0443AD8D-1408-4A09-BD97-72DFDCC5320E}">
      <dgm:prSet/>
      <dgm:spPr/>
      <dgm:t>
        <a:bodyPr/>
        <a:lstStyle/>
        <a:p>
          <a:endParaRPr lang="ru-RU" sz="900" dirty="0"/>
        </a:p>
      </dgm:t>
    </dgm:pt>
    <dgm:pt modelId="{721F2478-6D80-45E3-8CEA-937688AC0756}" type="parTrans" cxnId="{D6E3FBED-30C7-4519-987C-80F0CA768C32}">
      <dgm:prSet/>
      <dgm:spPr/>
      <dgm:t>
        <a:bodyPr/>
        <a:lstStyle/>
        <a:p>
          <a:endParaRPr lang="ru-RU"/>
        </a:p>
      </dgm:t>
    </dgm:pt>
    <dgm:pt modelId="{121C3AE6-A491-45DA-8D59-A75914C5C34C}" type="sibTrans" cxnId="{D6E3FBED-30C7-4519-987C-80F0CA768C32}">
      <dgm:prSet/>
      <dgm:spPr/>
      <dgm:t>
        <a:bodyPr/>
        <a:lstStyle/>
        <a:p>
          <a:endParaRPr lang="ru-RU"/>
        </a:p>
      </dgm:t>
    </dgm:pt>
    <dgm:pt modelId="{1A1A01B0-6F3D-42ED-830F-1AA26CE5658C}">
      <dgm:prSet custT="1"/>
      <dgm:spPr/>
      <dgm:t>
        <a:bodyPr/>
        <a:lstStyle/>
        <a:p>
          <a:endParaRPr lang="ru-RU" sz="1200" dirty="0">
            <a:latin typeface="Arno Pro Smbd SmText" pitchFamily="18" charset="0"/>
          </a:endParaRPr>
        </a:p>
      </dgm:t>
    </dgm:pt>
    <dgm:pt modelId="{2A05D62B-88D8-4E54-A04E-36863CA88616}" type="parTrans" cxnId="{3FFACC9E-20BA-4CCE-9316-A3CBAA441E51}">
      <dgm:prSet/>
      <dgm:spPr/>
      <dgm:t>
        <a:bodyPr/>
        <a:lstStyle/>
        <a:p>
          <a:endParaRPr lang="ru-RU"/>
        </a:p>
      </dgm:t>
    </dgm:pt>
    <dgm:pt modelId="{576A9EFF-CB73-4B31-B0CD-C4F00912459F}" type="sibTrans" cxnId="{3FFACC9E-20BA-4CCE-9316-A3CBAA441E51}">
      <dgm:prSet/>
      <dgm:spPr/>
      <dgm:t>
        <a:bodyPr/>
        <a:lstStyle/>
        <a:p>
          <a:endParaRPr lang="ru-RU"/>
        </a:p>
      </dgm:t>
    </dgm:pt>
    <dgm:pt modelId="{B35CEB88-B477-4699-A4C7-BFA817B8AEA5}">
      <dgm:prSet/>
      <dgm:spPr/>
      <dgm:t>
        <a:bodyPr/>
        <a:lstStyle/>
        <a:p>
          <a:endParaRPr lang="ru-RU" sz="1000" dirty="0"/>
        </a:p>
      </dgm:t>
    </dgm:pt>
    <dgm:pt modelId="{DBFC0CB1-B52B-4BED-955C-3E45150FD957}" type="parTrans" cxnId="{06C8A338-0C9E-4E7D-BDD6-4550961CF77A}">
      <dgm:prSet/>
      <dgm:spPr/>
      <dgm:t>
        <a:bodyPr/>
        <a:lstStyle/>
        <a:p>
          <a:endParaRPr lang="ru-RU"/>
        </a:p>
      </dgm:t>
    </dgm:pt>
    <dgm:pt modelId="{DEFC6E3D-25EC-4463-A2AE-983A8A462263}" type="sibTrans" cxnId="{06C8A338-0C9E-4E7D-BDD6-4550961CF77A}">
      <dgm:prSet/>
      <dgm:spPr/>
      <dgm:t>
        <a:bodyPr/>
        <a:lstStyle/>
        <a:p>
          <a:endParaRPr lang="ru-RU"/>
        </a:p>
      </dgm:t>
    </dgm:pt>
    <dgm:pt modelId="{47D4C76B-6274-4EA0-AA78-29DD092F74A6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Букеты осенних цветов в вазах;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31CA47-2F6B-4A51-9B14-8EF2A62486EF}" type="parTrans" cxnId="{7412E06B-47EA-48E5-9D88-6F42C725C18D}">
      <dgm:prSet/>
      <dgm:spPr/>
      <dgm:t>
        <a:bodyPr/>
        <a:lstStyle/>
        <a:p>
          <a:endParaRPr lang="ru-RU"/>
        </a:p>
      </dgm:t>
    </dgm:pt>
    <dgm:pt modelId="{D3ACAAB2-8F9C-476A-ABCA-27EA80D37E4C}" type="sibTrans" cxnId="{7412E06B-47EA-48E5-9D88-6F42C725C18D}">
      <dgm:prSet/>
      <dgm:spPr/>
      <dgm:t>
        <a:bodyPr/>
        <a:lstStyle/>
        <a:p>
          <a:endParaRPr lang="ru-RU"/>
        </a:p>
      </dgm:t>
    </dgm:pt>
    <dgm:pt modelId="{DE6C9396-AED0-4D29-9E6D-25D83A88AB10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Цветущие растения цветника (астры, хризантемы и.т.д.)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4C66AB-560F-4838-A4F1-1A294BBD4D64}" type="parTrans" cxnId="{7F132E4C-D332-4C6E-A3FD-66B0B00FA2BA}">
      <dgm:prSet/>
      <dgm:spPr/>
      <dgm:t>
        <a:bodyPr/>
        <a:lstStyle/>
        <a:p>
          <a:endParaRPr lang="ru-RU"/>
        </a:p>
      </dgm:t>
    </dgm:pt>
    <dgm:pt modelId="{B91C29F1-3BAC-4A49-A8C9-001B9D5DEEED}" type="sibTrans" cxnId="{7F132E4C-D332-4C6E-A3FD-66B0B00FA2BA}">
      <dgm:prSet/>
      <dgm:spPr/>
      <dgm:t>
        <a:bodyPr/>
        <a:lstStyle/>
        <a:p>
          <a:endParaRPr lang="ru-RU"/>
        </a:p>
      </dgm:t>
    </dgm:pt>
    <dgm:pt modelId="{BE182F0E-458D-4F73-83A0-FA98D40E3411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Поделки детей из природного материала (старшая и подготовительная группа)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17748A-BE31-4EED-9F38-18A8BD92DAD8}" type="parTrans" cxnId="{4F3579B9-31C2-4C14-9943-AE708C8BBDA1}">
      <dgm:prSet/>
      <dgm:spPr/>
      <dgm:t>
        <a:bodyPr/>
        <a:lstStyle/>
        <a:p>
          <a:endParaRPr lang="ru-RU"/>
        </a:p>
      </dgm:t>
    </dgm:pt>
    <dgm:pt modelId="{4BBF76E4-6C18-47E6-9791-E0B46494C4FE}" type="sibTrans" cxnId="{4F3579B9-31C2-4C14-9943-AE708C8BBDA1}">
      <dgm:prSet/>
      <dgm:spPr/>
      <dgm:t>
        <a:bodyPr/>
        <a:lstStyle/>
        <a:p>
          <a:endParaRPr lang="ru-RU"/>
        </a:p>
      </dgm:t>
    </dgm:pt>
    <dgm:pt modelId="{992452C9-A0AD-4C97-A38A-B8394F7D0C73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Ящики с посадками (лук, овес, бобы и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т.д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974323-9618-4EBA-975C-E61B1A6E426B}" type="parTrans" cxnId="{698D7007-C4FA-476A-BCFA-DAFF83AF14BB}">
      <dgm:prSet/>
      <dgm:spPr/>
      <dgm:t>
        <a:bodyPr/>
        <a:lstStyle/>
        <a:p>
          <a:endParaRPr lang="ru-RU"/>
        </a:p>
      </dgm:t>
    </dgm:pt>
    <dgm:pt modelId="{E6A2441B-351F-40F8-B825-AF83BF6FDA51}" type="sibTrans" cxnId="{698D7007-C4FA-476A-BCFA-DAFF83AF14BB}">
      <dgm:prSet/>
      <dgm:spPr/>
      <dgm:t>
        <a:bodyPr/>
        <a:lstStyle/>
        <a:p>
          <a:endParaRPr lang="ru-RU"/>
        </a:p>
      </dgm:t>
    </dgm:pt>
    <dgm:pt modelId="{BAF322C7-521D-4AD7-9F59-EA9B650CE9C6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Ветки деревьев и кустов в вазах;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80480F-7A5E-4E48-8134-13B270F27F1F}" type="parTrans" cxnId="{94BE212E-2B09-4FB4-89A4-8C38B6152C30}">
      <dgm:prSet/>
      <dgm:spPr/>
      <dgm:t>
        <a:bodyPr/>
        <a:lstStyle/>
        <a:p>
          <a:endParaRPr lang="ru-RU"/>
        </a:p>
      </dgm:t>
    </dgm:pt>
    <dgm:pt modelId="{95B71EE8-3424-4366-AC9C-559DEDD77B03}" type="sibTrans" cxnId="{94BE212E-2B09-4FB4-89A4-8C38B6152C30}">
      <dgm:prSet/>
      <dgm:spPr/>
      <dgm:t>
        <a:bodyPr/>
        <a:lstStyle/>
        <a:p>
          <a:endParaRPr lang="ru-RU"/>
        </a:p>
      </dgm:t>
    </dgm:pt>
    <dgm:pt modelId="{2C2371F8-8846-4E29-B429-4DAC02A58474}">
      <dgm:prSet custT="1"/>
      <dgm:spPr/>
      <dgm:t>
        <a:bodyPr/>
        <a:lstStyle/>
        <a:p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Экибаны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поделки детей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D3397A-7BFF-4238-A65A-0943D93AB7ED}" type="parTrans" cxnId="{0C1D7FA2-A60D-4395-AF95-8C21A60A3285}">
      <dgm:prSet/>
      <dgm:spPr/>
      <dgm:t>
        <a:bodyPr/>
        <a:lstStyle/>
        <a:p>
          <a:endParaRPr lang="ru-RU"/>
        </a:p>
      </dgm:t>
    </dgm:pt>
    <dgm:pt modelId="{885A32DE-EE1C-4BCE-BAB6-7597289AFCE6}" type="sibTrans" cxnId="{0C1D7FA2-A60D-4395-AF95-8C21A60A3285}">
      <dgm:prSet/>
      <dgm:spPr/>
      <dgm:t>
        <a:bodyPr/>
        <a:lstStyle/>
        <a:p>
          <a:endParaRPr lang="ru-RU"/>
        </a:p>
      </dgm:t>
    </dgm:pt>
    <dgm:pt modelId="{4C5C2221-B869-4CA3-A14F-B0FA7F0B3E7F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Ветки деревьев и кустарников в вазах;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B097BE-67E1-47A8-A2AC-B8F3C248ECFF}" type="parTrans" cxnId="{10AA961C-46D4-4A65-BC58-3F9E12D9B7E6}">
      <dgm:prSet/>
      <dgm:spPr/>
      <dgm:t>
        <a:bodyPr/>
        <a:lstStyle/>
        <a:p>
          <a:endParaRPr lang="ru-RU"/>
        </a:p>
      </dgm:t>
    </dgm:pt>
    <dgm:pt modelId="{36CF8E28-21C8-42A2-B3B4-DDDBD160C485}" type="sibTrans" cxnId="{10AA961C-46D4-4A65-BC58-3F9E12D9B7E6}">
      <dgm:prSet/>
      <dgm:spPr/>
      <dgm:t>
        <a:bodyPr/>
        <a:lstStyle/>
        <a:p>
          <a:endParaRPr lang="ru-RU"/>
        </a:p>
      </dgm:t>
    </dgm:pt>
    <dgm:pt modelId="{2050A29C-0301-48A0-B824-2067806A2C03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Ящики с рассадой;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6475F3-DF81-437C-97A2-F0FEDADD5382}" type="parTrans" cxnId="{17542131-E523-4054-AF40-E0AC7DB936CC}">
      <dgm:prSet/>
      <dgm:spPr/>
      <dgm:t>
        <a:bodyPr/>
        <a:lstStyle/>
        <a:p>
          <a:endParaRPr lang="ru-RU"/>
        </a:p>
      </dgm:t>
    </dgm:pt>
    <dgm:pt modelId="{8EB85574-026C-4AEF-9812-7C8DE1391548}" type="sibTrans" cxnId="{17542131-E523-4054-AF40-E0AC7DB936CC}">
      <dgm:prSet/>
      <dgm:spPr/>
      <dgm:t>
        <a:bodyPr/>
        <a:lstStyle/>
        <a:p>
          <a:endParaRPr lang="ru-RU"/>
        </a:p>
      </dgm:t>
    </dgm:pt>
    <dgm:pt modelId="{8FC95C0B-4AF8-4A9F-8096-7D982CB6F8B0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Букеты </a:t>
          </a:r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разноцветущих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растений (верба, цветы)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6B02F5-5335-44A2-A4AD-189749B221EB}" type="parTrans" cxnId="{08FD9177-9C7B-41E1-90B3-489406C16E81}">
      <dgm:prSet/>
      <dgm:spPr/>
      <dgm:t>
        <a:bodyPr/>
        <a:lstStyle/>
        <a:p>
          <a:endParaRPr lang="ru-RU"/>
        </a:p>
      </dgm:t>
    </dgm:pt>
    <dgm:pt modelId="{78B261CF-F276-4B5A-98D7-4F59E7D653EE}" type="sibTrans" cxnId="{08FD9177-9C7B-41E1-90B3-489406C16E81}">
      <dgm:prSet/>
      <dgm:spPr/>
      <dgm:t>
        <a:bodyPr/>
        <a:lstStyle/>
        <a:p>
          <a:endParaRPr lang="ru-RU"/>
        </a:p>
      </dgm:t>
    </dgm:pt>
    <dgm:pt modelId="{FF3AF60D-7585-439C-99BE-B6A574E1881E}" type="pres">
      <dgm:prSet presAssocID="{42A97E90-5FE9-473C-AC20-C89C57E2995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B726A41-2002-4BA0-8419-994F635C8542}" type="pres">
      <dgm:prSet presAssocID="{7682EC35-1316-4CB6-9446-3B242AAD996A}" presName="linNode" presStyleCnt="0"/>
      <dgm:spPr/>
    </dgm:pt>
    <dgm:pt modelId="{14F5F5C0-9619-45D8-90AD-27B3063957D3}" type="pres">
      <dgm:prSet presAssocID="{7682EC35-1316-4CB6-9446-3B242AAD996A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F648F-2B85-43DF-81CE-5C9F0A25C298}" type="pres">
      <dgm:prSet presAssocID="{7682EC35-1316-4CB6-9446-3B242AAD996A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FC174F-DF42-4CF1-A347-BBD15EBF8027}" type="pres">
      <dgm:prSet presAssocID="{BDB9820F-EC2E-4950-8E90-5FA0F4A2005B}" presName="spacing" presStyleCnt="0"/>
      <dgm:spPr/>
    </dgm:pt>
    <dgm:pt modelId="{433E693D-B449-441A-94CD-D95A6B9FDB02}" type="pres">
      <dgm:prSet presAssocID="{F707BEB1-8890-46DE-913F-2AD98B5E158A}" presName="linNode" presStyleCnt="0"/>
      <dgm:spPr/>
    </dgm:pt>
    <dgm:pt modelId="{4A8CA631-1814-4500-B8B7-918F12191763}" type="pres">
      <dgm:prSet presAssocID="{F707BEB1-8890-46DE-913F-2AD98B5E158A}" presName="parentShp" presStyleLbl="node1" presStyleIdx="1" presStyleCnt="4" custLinFactNeighborY="-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CFCC8-AB8B-4CC0-B721-658ECDFE8FC5}" type="pres">
      <dgm:prSet presAssocID="{F707BEB1-8890-46DE-913F-2AD98B5E158A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C11C8B-6131-4A84-8EC6-97BB44E64B3E}" type="pres">
      <dgm:prSet presAssocID="{803C890B-F582-406E-A78D-682D93178392}" presName="spacing" presStyleCnt="0"/>
      <dgm:spPr/>
    </dgm:pt>
    <dgm:pt modelId="{832B0D48-1378-40C0-800D-2417C021EC42}" type="pres">
      <dgm:prSet presAssocID="{CA8017F4-D781-4375-BE78-22E313E6F3EB}" presName="linNode" presStyleCnt="0"/>
      <dgm:spPr/>
    </dgm:pt>
    <dgm:pt modelId="{EEDE1FC1-27C8-4105-918B-730BA258D452}" type="pres">
      <dgm:prSet presAssocID="{CA8017F4-D781-4375-BE78-22E313E6F3EB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D36C84-427D-45C9-B9C1-A541EE7136B6}" type="pres">
      <dgm:prSet presAssocID="{CA8017F4-D781-4375-BE78-22E313E6F3EB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71A05-D4DA-4467-B374-0796ABB9C1CD}" type="pres">
      <dgm:prSet presAssocID="{2F77B0BE-4D37-4389-80DB-FF61619993DF}" presName="spacing" presStyleCnt="0"/>
      <dgm:spPr/>
    </dgm:pt>
    <dgm:pt modelId="{7B364005-4701-46FD-9D94-60FC1A6AB798}" type="pres">
      <dgm:prSet presAssocID="{380C7AE0-C7F7-42A1-9800-D4BEE677C9F5}" presName="linNode" presStyleCnt="0"/>
      <dgm:spPr/>
    </dgm:pt>
    <dgm:pt modelId="{82FF3FFF-B927-4A5E-9C71-7CF432FD2494}" type="pres">
      <dgm:prSet presAssocID="{380C7AE0-C7F7-42A1-9800-D4BEE677C9F5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1E40F-3FE9-43F2-8008-709EC36E2B83}" type="pres">
      <dgm:prSet presAssocID="{380C7AE0-C7F7-42A1-9800-D4BEE677C9F5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542131-E523-4054-AF40-E0AC7DB936CC}" srcId="{F707BEB1-8890-46DE-913F-2AD98B5E158A}" destId="{2050A29C-0301-48A0-B824-2067806A2C03}" srcOrd="2" destOrd="0" parTransId="{EB6475F3-DF81-437C-97A2-F0FEDADD5382}" sibTransId="{8EB85574-026C-4AEF-9812-7C8DE1391548}"/>
    <dgm:cxn modelId="{AACA679F-CE79-40D2-B23F-260CEEBAB0DB}" type="presOf" srcId="{47D4C76B-6274-4EA0-AA78-29DD092F74A6}" destId="{D7F1E40F-3FE9-43F2-8008-709EC36E2B83}" srcOrd="0" destOrd="1" presId="urn:microsoft.com/office/officeart/2005/8/layout/vList6"/>
    <dgm:cxn modelId="{B17260F8-DBFA-4A1E-8CC2-BADC9E35D3A4}" type="presOf" srcId="{2C2371F8-8846-4E29-B429-4DAC02A58474}" destId="{5EDF648F-2B85-43DF-81CE-5C9F0A25C298}" srcOrd="0" destOrd="3" presId="urn:microsoft.com/office/officeart/2005/8/layout/vList6"/>
    <dgm:cxn modelId="{35D9795F-F6B3-4EB4-9BB4-1B910B335B36}" type="presOf" srcId="{6DAA1245-0163-48F4-BE64-18F0DE95232C}" destId="{5EDF648F-2B85-43DF-81CE-5C9F0A25C298}" srcOrd="0" destOrd="0" presId="urn:microsoft.com/office/officeart/2005/8/layout/vList6"/>
    <dgm:cxn modelId="{27162F3C-AFAB-4166-9995-CC058D818047}" srcId="{42A97E90-5FE9-473C-AC20-C89C57E29956}" destId="{F707BEB1-8890-46DE-913F-2AD98B5E158A}" srcOrd="1" destOrd="0" parTransId="{7ABCF134-CADF-4778-AC06-AA5948840ABC}" sibTransId="{803C890B-F582-406E-A78D-682D93178392}"/>
    <dgm:cxn modelId="{96C17C17-AF64-4712-AF17-07669871AD0E}" type="presOf" srcId="{8FC95C0B-4AF8-4A9F-8096-7D982CB6F8B0}" destId="{650CFCC8-AB8B-4CC0-B721-658ECDFE8FC5}" srcOrd="0" destOrd="3" presId="urn:microsoft.com/office/officeart/2005/8/layout/vList6"/>
    <dgm:cxn modelId="{FEFBF5BE-BC32-4135-A304-4C6A3810096A}" type="presOf" srcId="{BE182F0E-458D-4F73-83A0-FA98D40E3411}" destId="{D7F1E40F-3FE9-43F2-8008-709EC36E2B83}" srcOrd="0" destOrd="3" presId="urn:microsoft.com/office/officeart/2005/8/layout/vList6"/>
    <dgm:cxn modelId="{B2B39809-FBF0-4251-9600-D5533CB0CD34}" type="presOf" srcId="{4AD34985-38BA-44C5-89B7-182D726FD57B}" destId="{B5D36C84-427D-45C9-B9C1-A541EE7136B6}" srcOrd="0" destOrd="0" presId="urn:microsoft.com/office/officeart/2005/8/layout/vList6"/>
    <dgm:cxn modelId="{AE564CEF-C665-4B44-9737-778F7A537AC9}" srcId="{7682EC35-1316-4CB6-9446-3B242AAD996A}" destId="{6DAA1245-0163-48F4-BE64-18F0DE95232C}" srcOrd="0" destOrd="0" parTransId="{41C3667B-0492-47FF-AA6D-81AA97960440}" sibTransId="{DF8C34FE-F16E-40C2-A252-E1995D539B17}"/>
    <dgm:cxn modelId="{AC5B5B7A-4D80-4837-B9B5-F4A116F85500}" type="presOf" srcId="{1A1A01B0-6F3D-42ED-830F-1AA26CE5658C}" destId="{650CFCC8-AB8B-4CC0-B721-658ECDFE8FC5}" srcOrd="0" destOrd="4" presId="urn:microsoft.com/office/officeart/2005/8/layout/vList6"/>
    <dgm:cxn modelId="{1F12CF7D-A62D-49CB-935B-3F175B3899FB}" type="presOf" srcId="{7682EC35-1316-4CB6-9446-3B242AAD996A}" destId="{14F5F5C0-9619-45D8-90AD-27B3063957D3}" srcOrd="0" destOrd="0" presId="urn:microsoft.com/office/officeart/2005/8/layout/vList6"/>
    <dgm:cxn modelId="{7A5FE9AC-2C16-497A-97EE-CEA3CBB22467}" srcId="{42A97E90-5FE9-473C-AC20-C89C57E29956}" destId="{380C7AE0-C7F7-42A1-9800-D4BEE677C9F5}" srcOrd="3" destOrd="0" parTransId="{6C4DF721-20AD-4D3C-96D8-C08B809195C8}" sibTransId="{94717823-D72A-4EDB-9388-E37CD2090F49}"/>
    <dgm:cxn modelId="{0C1D7FA2-A60D-4395-AF95-8C21A60A3285}" srcId="{7682EC35-1316-4CB6-9446-3B242AAD996A}" destId="{2C2371F8-8846-4E29-B429-4DAC02A58474}" srcOrd="3" destOrd="0" parTransId="{61D3397A-7BFF-4238-A65A-0943D93AB7ED}" sibTransId="{885A32DE-EE1C-4BCE-BAB6-7597289AFCE6}"/>
    <dgm:cxn modelId="{79A4AD34-79D7-4556-83B5-6FE08358A660}" type="presOf" srcId="{380C7AE0-C7F7-42A1-9800-D4BEE677C9F5}" destId="{82FF3FFF-B927-4A5E-9C71-7CF432FD2494}" srcOrd="0" destOrd="0" presId="urn:microsoft.com/office/officeart/2005/8/layout/vList6"/>
    <dgm:cxn modelId="{C7D5C82C-2946-44C1-9FDB-B81899409829}" srcId="{CA8017F4-D781-4375-BE78-22E313E6F3EB}" destId="{4AD34985-38BA-44C5-89B7-182D726FD57B}" srcOrd="0" destOrd="0" parTransId="{DABDF7FE-AF51-4A33-ACF8-B4514E110D2F}" sibTransId="{307809A1-10D0-4418-9709-C1A302AA3C05}"/>
    <dgm:cxn modelId="{D3C24B1A-CC13-497B-BA29-CAC4DE093BD2}" type="presOf" srcId="{CA8017F4-D781-4375-BE78-22E313E6F3EB}" destId="{EEDE1FC1-27C8-4105-918B-730BA258D452}" srcOrd="0" destOrd="0" presId="urn:microsoft.com/office/officeart/2005/8/layout/vList6"/>
    <dgm:cxn modelId="{ED224191-C989-4A9C-B63D-A4697176863D}" type="presOf" srcId="{DE6C9396-AED0-4D29-9E6D-25D83A88AB10}" destId="{D7F1E40F-3FE9-43F2-8008-709EC36E2B83}" srcOrd="0" destOrd="2" presId="urn:microsoft.com/office/officeart/2005/8/layout/vList6"/>
    <dgm:cxn modelId="{F0FF0763-9521-4D87-A558-5102174DC356}" type="presOf" srcId="{992452C9-A0AD-4C97-A38A-B8394F7D0C73}" destId="{5EDF648F-2B85-43DF-81CE-5C9F0A25C298}" srcOrd="0" destOrd="1" presId="urn:microsoft.com/office/officeart/2005/8/layout/vList6"/>
    <dgm:cxn modelId="{7F132E4C-D332-4C6E-A3FD-66B0B00FA2BA}" srcId="{380C7AE0-C7F7-42A1-9800-D4BEE677C9F5}" destId="{DE6C9396-AED0-4D29-9E6D-25D83A88AB10}" srcOrd="2" destOrd="0" parTransId="{544C66AB-560F-4838-A4F1-1A294BBD4D64}" sibTransId="{B91C29F1-3BAC-4A49-A8C9-001B9D5DEEED}"/>
    <dgm:cxn modelId="{10AA961C-46D4-4A65-BC58-3F9E12D9B7E6}" srcId="{F707BEB1-8890-46DE-913F-2AD98B5E158A}" destId="{4C5C2221-B869-4CA3-A14F-B0FA7F0B3E7F}" srcOrd="1" destOrd="0" parTransId="{3CB097BE-67E1-47A8-A2AC-B8F3C248ECFF}" sibTransId="{36CF8E28-21C8-42A2-B3B4-DDDBD160C485}"/>
    <dgm:cxn modelId="{002A130F-0571-4631-B23E-78C8E9777C17}" type="presOf" srcId="{BAF322C7-521D-4AD7-9F59-EA9B650CE9C6}" destId="{5EDF648F-2B85-43DF-81CE-5C9F0A25C298}" srcOrd="0" destOrd="2" presId="urn:microsoft.com/office/officeart/2005/8/layout/vList6"/>
    <dgm:cxn modelId="{911C754B-718D-42CF-A314-1BF37A1EC15D}" srcId="{42A97E90-5FE9-473C-AC20-C89C57E29956}" destId="{7682EC35-1316-4CB6-9446-3B242AAD996A}" srcOrd="0" destOrd="0" parTransId="{C9C01828-F05C-4BB5-A72F-550404E1F838}" sibTransId="{BDB9820F-EC2E-4950-8E90-5FA0F4A2005B}"/>
    <dgm:cxn modelId="{94BE212E-2B09-4FB4-89A4-8C38B6152C30}" srcId="{7682EC35-1316-4CB6-9446-3B242AAD996A}" destId="{BAF322C7-521D-4AD7-9F59-EA9B650CE9C6}" srcOrd="2" destOrd="0" parTransId="{ED80480F-7A5E-4E48-8134-13B270F27F1F}" sibTransId="{95B71EE8-3424-4366-AC9C-559DEDD77B03}"/>
    <dgm:cxn modelId="{3F044EC1-BA05-43F8-92F0-6996E2D2FC77}" type="presOf" srcId="{2050A29C-0301-48A0-B824-2067806A2C03}" destId="{650CFCC8-AB8B-4CC0-B721-658ECDFE8FC5}" srcOrd="0" destOrd="2" presId="urn:microsoft.com/office/officeart/2005/8/layout/vList6"/>
    <dgm:cxn modelId="{39E196BE-C0AA-41CA-9827-DA7EE4CC4431}" type="presOf" srcId="{B35CEB88-B477-4699-A4C7-BFA817B8AEA5}" destId="{D7F1E40F-3FE9-43F2-8008-709EC36E2B83}" srcOrd="0" destOrd="0" presId="urn:microsoft.com/office/officeart/2005/8/layout/vList6"/>
    <dgm:cxn modelId="{73E8EC8B-FE96-4551-B726-D15CAD394B9A}" type="presOf" srcId="{F707BEB1-8890-46DE-913F-2AD98B5E158A}" destId="{4A8CA631-1814-4500-B8B7-918F12191763}" srcOrd="0" destOrd="0" presId="urn:microsoft.com/office/officeart/2005/8/layout/vList6"/>
    <dgm:cxn modelId="{698D7007-C4FA-476A-BCFA-DAFF83AF14BB}" srcId="{7682EC35-1316-4CB6-9446-3B242AAD996A}" destId="{992452C9-A0AD-4C97-A38A-B8394F7D0C73}" srcOrd="1" destOrd="0" parTransId="{6C974323-9618-4EBA-975C-E61B1A6E426B}" sibTransId="{E6A2441B-351F-40F8-B825-AF83BF6FDA51}"/>
    <dgm:cxn modelId="{4F3579B9-31C2-4C14-9943-AE708C8BBDA1}" srcId="{380C7AE0-C7F7-42A1-9800-D4BEE677C9F5}" destId="{BE182F0E-458D-4F73-83A0-FA98D40E3411}" srcOrd="3" destOrd="0" parTransId="{4E17748A-BE31-4EED-9F38-18A8BD92DAD8}" sibTransId="{4BBF76E4-6C18-47E6-9791-E0B46494C4FE}"/>
    <dgm:cxn modelId="{9B78FBD3-DF72-4568-AF44-337B6C648CC9}" type="presOf" srcId="{4C5C2221-B869-4CA3-A14F-B0FA7F0B3E7F}" destId="{650CFCC8-AB8B-4CC0-B721-658ECDFE8FC5}" srcOrd="0" destOrd="1" presId="urn:microsoft.com/office/officeart/2005/8/layout/vList6"/>
    <dgm:cxn modelId="{7412E06B-47EA-48E5-9D88-6F42C725C18D}" srcId="{380C7AE0-C7F7-42A1-9800-D4BEE677C9F5}" destId="{47D4C76B-6274-4EA0-AA78-29DD092F74A6}" srcOrd="1" destOrd="0" parTransId="{7831CA47-2F6B-4A51-9B14-8EF2A62486EF}" sibTransId="{D3ACAAB2-8F9C-476A-ABCA-27EA80D37E4C}"/>
    <dgm:cxn modelId="{08FD9177-9C7B-41E1-90B3-489406C16E81}" srcId="{F707BEB1-8890-46DE-913F-2AD98B5E158A}" destId="{8FC95C0B-4AF8-4A9F-8096-7D982CB6F8B0}" srcOrd="3" destOrd="0" parTransId="{DB6B02F5-5335-44A2-A4AD-189749B221EB}" sibTransId="{78B261CF-F276-4B5A-98D7-4F59E7D653EE}"/>
    <dgm:cxn modelId="{C51CEFCC-2DF6-4836-A8E4-4814966959DB}" type="presOf" srcId="{42A97E90-5FE9-473C-AC20-C89C57E29956}" destId="{FF3AF60D-7585-439C-99BE-B6A574E1881E}" srcOrd="0" destOrd="0" presId="urn:microsoft.com/office/officeart/2005/8/layout/vList6"/>
    <dgm:cxn modelId="{D6E3FBED-30C7-4519-987C-80F0CA768C32}" srcId="{F707BEB1-8890-46DE-913F-2AD98B5E158A}" destId="{0443AD8D-1408-4A09-BD97-72DFDCC5320E}" srcOrd="0" destOrd="0" parTransId="{721F2478-6D80-45E3-8CEA-937688AC0756}" sibTransId="{121C3AE6-A491-45DA-8D59-A75914C5C34C}"/>
    <dgm:cxn modelId="{3FFACC9E-20BA-4CCE-9316-A3CBAA441E51}" srcId="{F707BEB1-8890-46DE-913F-2AD98B5E158A}" destId="{1A1A01B0-6F3D-42ED-830F-1AA26CE5658C}" srcOrd="4" destOrd="0" parTransId="{2A05D62B-88D8-4E54-A04E-36863CA88616}" sibTransId="{576A9EFF-CB73-4B31-B0CD-C4F00912459F}"/>
    <dgm:cxn modelId="{06C8A338-0C9E-4E7D-BDD6-4550961CF77A}" srcId="{380C7AE0-C7F7-42A1-9800-D4BEE677C9F5}" destId="{B35CEB88-B477-4699-A4C7-BFA817B8AEA5}" srcOrd="0" destOrd="0" parTransId="{DBFC0CB1-B52B-4BED-955C-3E45150FD957}" sibTransId="{DEFC6E3D-25EC-4463-A2AE-983A8A462263}"/>
    <dgm:cxn modelId="{FA4C4766-988F-4AB4-919E-C3CE21A8D007}" srcId="{42A97E90-5FE9-473C-AC20-C89C57E29956}" destId="{CA8017F4-D781-4375-BE78-22E313E6F3EB}" srcOrd="2" destOrd="0" parTransId="{1DB378D4-2B08-450E-B6D0-1857E9FAF7D4}" sibTransId="{2F77B0BE-4D37-4389-80DB-FF61619993DF}"/>
    <dgm:cxn modelId="{35AD8CFB-C5B8-4D5A-B581-DE4C1AC36D36}" type="presOf" srcId="{0443AD8D-1408-4A09-BD97-72DFDCC5320E}" destId="{650CFCC8-AB8B-4CC0-B721-658ECDFE8FC5}" srcOrd="0" destOrd="0" presId="urn:microsoft.com/office/officeart/2005/8/layout/vList6"/>
    <dgm:cxn modelId="{543E0409-284B-4631-9076-C739AC671AD7}" type="presParOf" srcId="{FF3AF60D-7585-439C-99BE-B6A574E1881E}" destId="{FB726A41-2002-4BA0-8419-994F635C8542}" srcOrd="0" destOrd="0" presId="urn:microsoft.com/office/officeart/2005/8/layout/vList6"/>
    <dgm:cxn modelId="{9518AEE1-D440-4128-BCEE-EAD4251B2E5A}" type="presParOf" srcId="{FB726A41-2002-4BA0-8419-994F635C8542}" destId="{14F5F5C0-9619-45D8-90AD-27B3063957D3}" srcOrd="0" destOrd="0" presId="urn:microsoft.com/office/officeart/2005/8/layout/vList6"/>
    <dgm:cxn modelId="{2BCDE7AB-FF72-458B-8B11-FC24CFA93FFA}" type="presParOf" srcId="{FB726A41-2002-4BA0-8419-994F635C8542}" destId="{5EDF648F-2B85-43DF-81CE-5C9F0A25C298}" srcOrd="1" destOrd="0" presId="urn:microsoft.com/office/officeart/2005/8/layout/vList6"/>
    <dgm:cxn modelId="{13EDB4D1-7BEB-4DA4-B115-679B4D22721F}" type="presParOf" srcId="{FF3AF60D-7585-439C-99BE-B6A574E1881E}" destId="{12FC174F-DF42-4CF1-A347-BBD15EBF8027}" srcOrd="1" destOrd="0" presId="urn:microsoft.com/office/officeart/2005/8/layout/vList6"/>
    <dgm:cxn modelId="{192BE06B-5540-4707-B0C7-07A0D3589EC1}" type="presParOf" srcId="{FF3AF60D-7585-439C-99BE-B6A574E1881E}" destId="{433E693D-B449-441A-94CD-D95A6B9FDB02}" srcOrd="2" destOrd="0" presId="urn:microsoft.com/office/officeart/2005/8/layout/vList6"/>
    <dgm:cxn modelId="{18CF5ACA-17DD-4464-8FD9-BBAA7E2B2543}" type="presParOf" srcId="{433E693D-B449-441A-94CD-D95A6B9FDB02}" destId="{4A8CA631-1814-4500-B8B7-918F12191763}" srcOrd="0" destOrd="0" presId="urn:microsoft.com/office/officeart/2005/8/layout/vList6"/>
    <dgm:cxn modelId="{A50EEB1A-B790-4504-8A7F-3C1AF3AF4216}" type="presParOf" srcId="{433E693D-B449-441A-94CD-D95A6B9FDB02}" destId="{650CFCC8-AB8B-4CC0-B721-658ECDFE8FC5}" srcOrd="1" destOrd="0" presId="urn:microsoft.com/office/officeart/2005/8/layout/vList6"/>
    <dgm:cxn modelId="{1E3F4E14-67BA-45FE-AB47-B592BAC3439E}" type="presParOf" srcId="{FF3AF60D-7585-439C-99BE-B6A574E1881E}" destId="{1DC11C8B-6131-4A84-8EC6-97BB44E64B3E}" srcOrd="3" destOrd="0" presId="urn:microsoft.com/office/officeart/2005/8/layout/vList6"/>
    <dgm:cxn modelId="{AA09DC81-984D-4FF3-8A0C-36881E6E481B}" type="presParOf" srcId="{FF3AF60D-7585-439C-99BE-B6A574E1881E}" destId="{832B0D48-1378-40C0-800D-2417C021EC42}" srcOrd="4" destOrd="0" presId="urn:microsoft.com/office/officeart/2005/8/layout/vList6"/>
    <dgm:cxn modelId="{8D8BF15D-FF82-4933-A272-E8B0D6BE5041}" type="presParOf" srcId="{832B0D48-1378-40C0-800D-2417C021EC42}" destId="{EEDE1FC1-27C8-4105-918B-730BA258D452}" srcOrd="0" destOrd="0" presId="urn:microsoft.com/office/officeart/2005/8/layout/vList6"/>
    <dgm:cxn modelId="{F0351431-B4FB-4EA5-BD7A-33FC4FFB05DD}" type="presParOf" srcId="{832B0D48-1378-40C0-800D-2417C021EC42}" destId="{B5D36C84-427D-45C9-B9C1-A541EE7136B6}" srcOrd="1" destOrd="0" presId="urn:microsoft.com/office/officeart/2005/8/layout/vList6"/>
    <dgm:cxn modelId="{FC927752-03B0-46CE-9483-DAB782BB79F1}" type="presParOf" srcId="{FF3AF60D-7585-439C-99BE-B6A574E1881E}" destId="{81271A05-D4DA-4467-B374-0796ABB9C1CD}" srcOrd="5" destOrd="0" presId="urn:microsoft.com/office/officeart/2005/8/layout/vList6"/>
    <dgm:cxn modelId="{1BDFEBC5-BE51-4CCA-9A7F-CB2672BF10B7}" type="presParOf" srcId="{FF3AF60D-7585-439C-99BE-B6A574E1881E}" destId="{7B364005-4701-46FD-9D94-60FC1A6AB798}" srcOrd="6" destOrd="0" presId="urn:microsoft.com/office/officeart/2005/8/layout/vList6"/>
    <dgm:cxn modelId="{AF8CA173-7BBF-4D71-9C86-33FA9CCABE14}" type="presParOf" srcId="{7B364005-4701-46FD-9D94-60FC1A6AB798}" destId="{82FF3FFF-B927-4A5E-9C71-7CF432FD2494}" srcOrd="0" destOrd="0" presId="urn:microsoft.com/office/officeart/2005/8/layout/vList6"/>
    <dgm:cxn modelId="{E8BCA38C-B584-4D0C-AB09-3AEC3C868D55}" type="presParOf" srcId="{7B364005-4701-46FD-9D94-60FC1A6AB798}" destId="{D7F1E40F-3FE9-43F2-8008-709EC36E2B8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2C2AB-506C-4E1F-96BC-17D05DDDABC3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D1CD-3853-4E03-B5F4-E5937434E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125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2C2AB-506C-4E1F-96BC-17D05DDDABC3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D1CD-3853-4E03-B5F4-E5937434E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192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2C2AB-506C-4E1F-96BC-17D05DDDABC3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D1CD-3853-4E03-B5F4-E5937434E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520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2C2AB-506C-4E1F-96BC-17D05DDDABC3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D1CD-3853-4E03-B5F4-E5937434E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782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2C2AB-506C-4E1F-96BC-17D05DDDABC3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D1CD-3853-4E03-B5F4-E5937434E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169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2C2AB-506C-4E1F-96BC-17D05DDDABC3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D1CD-3853-4E03-B5F4-E5937434E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584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2C2AB-506C-4E1F-96BC-17D05DDDABC3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D1CD-3853-4E03-B5F4-E5937434E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211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2C2AB-506C-4E1F-96BC-17D05DDDABC3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D1CD-3853-4E03-B5F4-E5937434E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298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2C2AB-506C-4E1F-96BC-17D05DDDABC3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D1CD-3853-4E03-B5F4-E5937434E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3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2C2AB-506C-4E1F-96BC-17D05DDDABC3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D1CD-3853-4E03-B5F4-E5937434E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006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2C2AB-506C-4E1F-96BC-17D05DDDABC3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D1CD-3853-4E03-B5F4-E5937434E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264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2C2AB-506C-4E1F-96BC-17D05DDDABC3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9D1CD-3853-4E03-B5F4-E5937434EB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500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 природы  в ДОУ.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Наполняемость по возрастным группам.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Подготовила:</a:t>
            </a:r>
          </a:p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воспитатель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МДОУ №14</a:t>
            </a:r>
          </a:p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г.Шуя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Ивановская область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Синякович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Викторовна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597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 уголков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-растения разных видов с паспортами-табличками с названиями;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-календарь;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-инвентарь, оборудование для ухода за комнатными цветами;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-наглядный, дидактический материал, игры;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-поделки, выполненные воспитанниками, материал для изготовления;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-литература об окружающем мире;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-аудиозаписи со звуками природы;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-гербарий, образцы семян;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-график дежурств.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688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>
                <a:latin typeface="Arno Pro Smbd SmText" pitchFamily="18" charset="0"/>
              </a:rPr>
              <a:t>Всех обитателей уголка природы в детском саду  подразделяют: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(комнатные растения) живут круглый год                                                                               -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вносятся на короткое время                                                                 </a:t>
            </a:r>
          </a:p>
        </p:txBody>
      </p:sp>
      <p:pic>
        <p:nvPicPr>
          <p:cNvPr id="4" name="Picture 4" descr="C:\Users\фролова\Downloads\618874_650x6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2780928"/>
            <a:ext cx="2563830" cy="2714644"/>
          </a:xfrm>
          <a:prstGeom prst="rect">
            <a:avLst/>
          </a:prstGeom>
          <a:noFill/>
        </p:spPr>
      </p:pic>
      <p:pic>
        <p:nvPicPr>
          <p:cNvPr id="5" name="Picture 2" descr="C:\Users\фролова\Desktop\огород\DSCN21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1923" y="2780928"/>
            <a:ext cx="2926678" cy="27146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2806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Комнатные растения – ценный дидактический материал, они являются обязательными обитателями уголка природы.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628800"/>
            <a:ext cx="7848872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9744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Постоянными обитателями уголка природы будут комнатные растения: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младшей группе из комнатных растений рекомендуют 4-5 видов неприхотливых растений. Это растения, которые красиво и долго цветут, с ярко выраженными стеблем, листьями и цветами. Например, фикус, примула, бальзамин, колеус, герань.</a:t>
            </a:r>
          </a:p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665237"/>
              </p:ext>
            </p:extLst>
          </p:nvPr>
        </p:nvGraphicFramePr>
        <p:xfrm>
          <a:off x="395536" y="3645024"/>
          <a:ext cx="2357437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Картинка" r:id="rId3" imgW="1309781" imgH="1425178" progId="StaticMetafile">
                  <p:embed/>
                </p:oleObj>
              </mc:Choice>
              <mc:Fallback>
                <p:oleObj name="Картинка" r:id="rId3" imgW="1309781" imgH="1425178" progId="StaticMetafil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645024"/>
                        <a:ext cx="2357437" cy="200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839301"/>
              </p:ext>
            </p:extLst>
          </p:nvPr>
        </p:nvGraphicFramePr>
        <p:xfrm>
          <a:off x="3131840" y="3717032"/>
          <a:ext cx="2357438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Картинка" r:id="rId5" imgW="1444181" imgH="1425178" progId="StaticMetafile">
                  <p:embed/>
                </p:oleObj>
              </mc:Choice>
              <mc:Fallback>
                <p:oleObj name="Картинка" r:id="rId5" imgW="1444181" imgH="1425178" progId="StaticMetafil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3717032"/>
                        <a:ext cx="2357438" cy="185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035964"/>
              </p:ext>
            </p:extLst>
          </p:nvPr>
        </p:nvGraphicFramePr>
        <p:xfrm>
          <a:off x="5868144" y="3717032"/>
          <a:ext cx="2571750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Картинка" r:id="rId7" imgW="1204426" imgH="1425178" progId="StaticMetafile">
                  <p:embed/>
                </p:oleObj>
              </mc:Choice>
              <mc:Fallback>
                <p:oleObj name="Картинка" r:id="rId7" imgW="1204426" imgH="1425178" progId="StaticMetafil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3717032"/>
                        <a:ext cx="2571750" cy="193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119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средней группе число комнатных растений увеличивается до 5-6 видов. Это растения с разной формой и величиной листьев. Например, аспарагус, агава,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хлорофитум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4260232"/>
              </p:ext>
            </p:extLst>
          </p:nvPr>
        </p:nvGraphicFramePr>
        <p:xfrm>
          <a:off x="755576" y="1988840"/>
          <a:ext cx="2664296" cy="3744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Картинка" r:id="rId3" imgW="1711117" imgH="1425178" progId="StaticMetafile">
                  <p:embed/>
                </p:oleObj>
              </mc:Choice>
              <mc:Fallback>
                <p:oleObj name="Картинка" r:id="rId3" imgW="1711117" imgH="1425178" progId="StaticMetafil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1988840"/>
                        <a:ext cx="2664296" cy="37444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699576"/>
              </p:ext>
            </p:extLst>
          </p:nvPr>
        </p:nvGraphicFramePr>
        <p:xfrm>
          <a:off x="3779912" y="2564904"/>
          <a:ext cx="2357437" cy="2304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Картинка" r:id="rId5" imgW="1223715" imgH="1425178" progId="StaticMetafile">
                  <p:embed/>
                </p:oleObj>
              </mc:Choice>
              <mc:Fallback>
                <p:oleObj name="Картинка" r:id="rId5" imgW="1223715" imgH="1425178" progId="StaticMetafil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2564904"/>
                        <a:ext cx="2357437" cy="23042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412450"/>
              </p:ext>
            </p:extLst>
          </p:nvPr>
        </p:nvGraphicFramePr>
        <p:xfrm>
          <a:off x="6300192" y="1988840"/>
          <a:ext cx="2592288" cy="3888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Картинка" r:id="rId7" imgW="1290459" imgH="1425178" progId="StaticMetafile">
                  <p:embed/>
                </p:oleObj>
              </mc:Choice>
              <mc:Fallback>
                <p:oleObj name="Картинка" r:id="rId7" imgW="1290459" imgH="1425178" progId="StaticMetafil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1988840"/>
                        <a:ext cx="2592288" cy="38884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0363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старшей группе в уголок природы помещают 6-7 видов растений по 2-3 экземпляра с разнообразными стеблями (вьющиеся, стелющиеся, имеющие луковицы и клубнелуковицы). Например,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траденсканции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плющ, амариллис и другие.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223224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453" y="1713482"/>
            <a:ext cx="2763715" cy="2507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221088"/>
            <a:ext cx="2569021" cy="164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713481"/>
            <a:ext cx="2350084" cy="2219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32807"/>
            <a:ext cx="2540081" cy="195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0883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подготовительной группе в уголок природы размещают 6-7 видов растений, которые размножаются различными способами: луковицами, живородящие. А также цветы с разными условиями произрастания. Например,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бриофиллюм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камнеломка, циперус.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C:\Users\фролова\Desktop\огород\циперус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2069869" cy="2432050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721" y="1290518"/>
            <a:ext cx="2713037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197447"/>
            <a:ext cx="1785937" cy="271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16834"/>
            <a:ext cx="2432050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120" y="4077072"/>
            <a:ext cx="2030413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722" y="4350830"/>
            <a:ext cx="18589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240" y="4134137"/>
            <a:ext cx="1927225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33205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Временные обитатели уголка природы-                                 это объекты, которые вносятся для наблюдений на непродолжительный отрезок времени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7376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28189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>
              <a:buNone/>
            </a:pPr>
            <a:r>
              <a:rPr lang="ru-RU" dirty="0" smtClean="0">
                <a:latin typeface="Arno Pro Smbd SmText" pitchFamily="18" charset="0"/>
              </a:rPr>
              <a:t>    В </a:t>
            </a:r>
            <a:r>
              <a:rPr lang="ru-RU" dirty="0">
                <a:latin typeface="Arno Pro Smbd SmText" pitchFamily="18" charset="0"/>
              </a:rPr>
              <a:t>каждой возрастной группе обязательно должен быть календарь природы, где дети после наблюдений на прогулке заполняют календарь наблюдений.</a:t>
            </a:r>
          </a:p>
          <a:p>
            <a:pPr lvl="0" algn="just">
              <a:buNone/>
            </a:pPr>
            <a:r>
              <a:rPr lang="ru-RU" dirty="0">
                <a:latin typeface="Arno Pro Smbd SmText" pitchFamily="18" charset="0"/>
              </a:rPr>
              <a:t>   Заполнение календаря природы - дело повседневной жизни. Воспитатель с детьми регулярно фиксирует погоду и состояние живой природы.</a:t>
            </a: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1226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фролова\Downloads\arton96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797" y="116633"/>
            <a:ext cx="4691219" cy="3960440"/>
          </a:xfrm>
          <a:prstGeom prst="rect">
            <a:avLst/>
          </a:prstGeom>
          <a:noFill/>
        </p:spPr>
      </p:pic>
      <p:pic>
        <p:nvPicPr>
          <p:cNvPr id="5" name="Picture 2" descr="C:\Users\фролова\Downloads\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188640"/>
            <a:ext cx="4355976" cy="3888432"/>
          </a:xfrm>
          <a:prstGeom prst="rect">
            <a:avLst/>
          </a:prstGeom>
          <a:noFill/>
        </p:spPr>
      </p:pic>
      <p:pic>
        <p:nvPicPr>
          <p:cNvPr id="6" name="Picture 4" descr="C:\Users\фролова\Downloads\Календарь природы общий вид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2081" y="4077072"/>
            <a:ext cx="3871886" cy="2736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8279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детского сада имеет большое значение для  гармоничного развития ребенка. Для того чтобы обучение было результативным, очень важна правильно подготовленная среда. Одно из условий, необходимое для всестороннего развития и воспитания детей в детском саду, это оборудованный в группе уголок природы.</a:t>
            </a:r>
          </a:p>
          <a:p>
            <a:pPr marL="0" indent="0" algn="ctr">
              <a:buNone/>
            </a:pPr>
            <a:r>
              <a:rPr lang="ru-RU" sz="35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природы в – это одна из игровых и учебных зон групповой комнаты.</a:t>
            </a:r>
            <a:endParaRPr lang="ru-RU" sz="3500" b="1" i="1" dirty="0"/>
          </a:p>
        </p:txBody>
      </p:sp>
    </p:spTree>
    <p:extLst>
      <p:ext uri="{BB962C8B-B14F-4D97-AF65-F5344CB8AC3E}">
        <p14:creationId xmlns:p14="http://schemas.microsoft.com/office/powerpoint/2010/main" val="10114539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младшей группе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pPr lvl="0" algn="just">
              <a:buNone/>
            </a:pPr>
            <a:r>
              <a:rPr lang="ru-RU" sz="2400" dirty="0" smtClean="0">
                <a:latin typeface="Arno Pro Smbd SmText" pitchFamily="18" charset="0"/>
              </a:rPr>
              <a:t>     вместе  </a:t>
            </a:r>
            <a:r>
              <a:rPr lang="ru-RU" sz="2400" dirty="0">
                <a:latin typeface="Arno Pro Smbd SmText" pitchFamily="18" charset="0"/>
              </a:rPr>
              <a:t>одевают картонную куклу, так же </a:t>
            </a:r>
            <a:r>
              <a:rPr lang="ru-RU" sz="2400" dirty="0" smtClean="0">
                <a:latin typeface="Arno Pro Smbd SmText" pitchFamily="18" charset="0"/>
              </a:rPr>
              <a:t>как дети </a:t>
            </a:r>
            <a:r>
              <a:rPr lang="ru-RU" sz="2400" dirty="0">
                <a:latin typeface="Arno Pro Smbd SmText" pitchFamily="18" charset="0"/>
              </a:rPr>
              <a:t>сами были одеты, «выпускают» ее погулять. Рассматривают волшебный круг и закрепляют время года, называя его отличительные черты (ветер, дождь, снег, солнышко).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C:\Users\фролова\Desktop\огород\5109244_19251.jpg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3284984"/>
            <a:ext cx="3895724" cy="2500330"/>
          </a:xfrm>
          <a:prstGeom prst="rect">
            <a:avLst/>
          </a:prstGeom>
          <a:noFill/>
        </p:spPr>
      </p:pic>
      <p:pic>
        <p:nvPicPr>
          <p:cNvPr id="5" name="Picture 3" descr="C:\Users\фролова\Desktop\огород\vremena-goda-i-mesjacy-dlja-detej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3284984"/>
            <a:ext cx="3502172" cy="25003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581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средней группе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800" dirty="0">
                <a:latin typeface="Arno Pro Smbd SmText" pitchFamily="18" charset="0"/>
              </a:rPr>
              <a:t>взрослый помогает детям после прогулки отыскать картинки с явлениями природы, которые наблюдали на улице и выставить их на табло календаря природы.</a:t>
            </a:r>
            <a:endParaRPr lang="ru-RU" sz="2800" dirty="0"/>
          </a:p>
          <a:p>
            <a:endParaRPr lang="ru-RU" dirty="0"/>
          </a:p>
        </p:txBody>
      </p:sp>
      <p:pic>
        <p:nvPicPr>
          <p:cNvPr id="4" name="Picture 2" descr="C:\Users\фролова\Desktop\огород\1013380562.jpg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6417" y="2924944"/>
            <a:ext cx="4038600" cy="309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45885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старших группах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воспитатель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 ребят в календаре находить и закрашивать дни недели, значками обозначать погодные явления, изображать дерево и покров земли в полном соответствии с их сезонным состоянием на данный момент. Дополняя календарь зарисовками детей, «Какая сегодня была прекрасная весенняя или зимняя погода»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одержимое 7"/>
          <p:cNvSpPr>
            <a:spLocks noGrp="1"/>
          </p:cNvSpPr>
          <p:nvPr/>
        </p:nvSpPr>
        <p:spPr>
          <a:xfrm>
            <a:off x="2750331" y="1750207"/>
            <a:ext cx="3643338" cy="3357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5" name="Picture 4" descr="G:\Галашова Т\Методист\Консультации для педагогов\Экологическое развитие\Центр природы\Фото природных зон\6977a8ad6894c94b6e7def9cc62a4bb8.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786" y="3933056"/>
            <a:ext cx="3840427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4590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buNone/>
            </a:pPr>
            <a:r>
              <a:rPr lang="ru-RU" sz="2600" dirty="0" smtClean="0">
                <a:latin typeface="Arno Pro Smbd SmText" pitchFamily="18" charset="0"/>
              </a:rPr>
              <a:t>    В </a:t>
            </a:r>
            <a:r>
              <a:rPr lang="ru-RU" sz="2600" dirty="0">
                <a:latin typeface="Arno Pro Smbd SmText" pitchFamily="18" charset="0"/>
              </a:rPr>
              <a:t>разгар зимней подкормки воспитатель использует календарь наблюдений за птицами: малыши находят картинки с изображением птиц, которых видели на участке, а старшие дети обозначают их значками - галочками соответствующего цвета</a:t>
            </a:r>
            <a:r>
              <a:rPr lang="ru-RU" sz="2600" i="1" dirty="0"/>
              <a:t>.</a:t>
            </a:r>
            <a:endParaRPr lang="ru-RU" sz="26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C:\Users\фролова\Desktop\огород\c59db5742b61071d16a4f33850127b08.jpg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3789040"/>
            <a:ext cx="3714776" cy="2376264"/>
          </a:xfrm>
          <a:prstGeom prst="rect">
            <a:avLst/>
          </a:prstGeom>
          <a:noFill/>
        </p:spPr>
      </p:pic>
      <p:pic>
        <p:nvPicPr>
          <p:cNvPr id="5" name="Picture 3" descr="C:\Users\фролова\Desktop\огород\zimuyushie_i_perelyotnie_ptici_nazvaniya_ptic-_interesnie_fakti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0032" y="3789040"/>
            <a:ext cx="3384376" cy="2376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772794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dirty="0">
                <a:latin typeface="Arno Pro Smbd SmText" pitchFamily="18" charset="0"/>
              </a:rPr>
              <a:t>Еще один вид календаря - это рисунки, отображающие последовательно рост какого-либо растения.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700" b="1" dirty="0">
                <a:latin typeface="Arno Pro Smbd SmText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могут быть:                                                                                                                         -цветы, пересаженные с клумбы;                                                      -луковица в банке, посаженная в воду для проращивания зелени;                                                                     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-ветки дерева, поставленные в конце зимы в вазу для наблюдения за распусканием почек, развертыванием молодых листочков;                                                                                   -проращивание семян, рост и развитие какой-либо огородной или цветочной культуры.                                            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всех случаях рисунки, сделанные через одинаковый интервал времени, отражают последовательность роста и развития растения, его зависимость от внешних условий жизни.</a:t>
            </a:r>
          </a:p>
        </p:txBody>
      </p:sp>
    </p:spTree>
    <p:extLst>
      <p:ext uri="{BB962C8B-B14F-4D97-AF65-F5344CB8AC3E}">
        <p14:creationId xmlns:p14="http://schemas.microsoft.com/office/powerpoint/2010/main" val="2802517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>
                <a:latin typeface="Arno Pro Smbd SmText" pitchFamily="18" charset="0"/>
              </a:rPr>
              <a:t>Дневники наблюдений за ростом                                          и развитием растений </a:t>
            </a:r>
            <a:endParaRPr lang="ru-RU" b="1" i="1" dirty="0"/>
          </a:p>
        </p:txBody>
      </p:sp>
      <p:pic>
        <p:nvPicPr>
          <p:cNvPr id="4" name="Picture 2" descr="C:\Users\фролова\Desktop\огород\9426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27584" y="1916833"/>
            <a:ext cx="4104456" cy="2952328"/>
          </a:xfrm>
          <a:prstGeom prst="rect">
            <a:avLst/>
          </a:prstGeom>
          <a:noFill/>
        </p:spPr>
      </p:pic>
      <p:pic>
        <p:nvPicPr>
          <p:cNvPr id="5" name="Picture 1" descr="C:\Users\фролова\Desktop\огород\fc9fc659f8bfe12e949bf17a041ad971.jpg.jpg"/>
          <p:cNvPicPr>
            <a:picLocks noGrp="1"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064" y="2035568"/>
            <a:ext cx="3708912" cy="27868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68448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Огород  на  окне-посадка овощных культур дает возможность детям в течение года наблюдать за ростом растений.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pPr marL="0" indent="0" algn="ctr">
              <a:buNone/>
            </a:pP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мл.группа</a:t>
            </a:r>
            <a:endParaRPr lang="ru-RU" sz="24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</a:t>
            </a:r>
          </a:p>
          <a:p>
            <a:pPr marL="0" indent="0" algn="ctr">
              <a:buNone/>
            </a:pP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400" b="1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мл.группа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Бобы (горох)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</a:t>
            </a:r>
          </a:p>
          <a:p>
            <a:pPr marL="0" indent="0" algn="ctr">
              <a:buNone/>
            </a:pP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группа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Лук, горох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Бобы, фасоль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Овес, рассада цветов</a:t>
            </a: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2668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Старшая группа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Лук, салат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Укроп, петрушка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Овес, рассада цветов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Рассада томатов, перца</a:t>
            </a:r>
          </a:p>
          <a:p>
            <a:pPr marL="0" indent="0" algn="ctr">
              <a:buNone/>
            </a:pP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Подготовительная группа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Лук, салат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Укроп, петрушка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Овес, пшеница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Рассада огурцов, томатов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Рассада перца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Рассада цветов</a:t>
            </a:r>
          </a:p>
          <a:p>
            <a:pPr marL="0" indent="0" algn="ctr">
              <a:buNone/>
            </a:pPr>
            <a:endParaRPr lang="ru-RU" sz="24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3049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Огород на окне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фролова\Desktop\огород\огород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9512" y="1860701"/>
            <a:ext cx="4267200" cy="3200400"/>
          </a:xfrm>
          <a:prstGeom prst="rect">
            <a:avLst/>
          </a:prstGeom>
          <a:noFill/>
        </p:spPr>
      </p:pic>
      <p:pic>
        <p:nvPicPr>
          <p:cNvPr id="5" name="Picture 3" descr="C:\Users\фролова\Desktop\огород\огород1.jpg"/>
          <p:cNvPicPr>
            <a:picLocks noGrp="1"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1782108"/>
            <a:ext cx="4041775" cy="33575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54423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уголке природы в каждой группе необходимо иметь: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-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натуральные овощи и фрукты, либо их муляжи;                                  -наборы картинок с изображением животных, птиц, насекомых и прочее;                                                                                                             -альбомы «Времена года»;                                                                                         -книжки с иллюстрациями, на которых изображены животные;                                                                                                                        -рисунки детей о природе и поделки из природного материала.                                                                                                                              -материал для труда.                                                                                        -оборудование для экспериментов.                                                            -для изготовления поделок необходим природный и бросовый материал.                                                                                                             -для детей подготовительной группы будет интересна работа с лупой, микроскопом, весами.                                                                         -дидактические игры природного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содержания.</a:t>
            </a:r>
          </a:p>
          <a:p>
            <a:pPr lvl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-инвентарь за уходом за растениями (лейки, тряпочки, палочки для рыхления и др.).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2632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особенность экологического центра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непосредственная близость его обитателей к детям, что позволяет воспитателю организовать различную деятельность с дошкольниками, а детям максимально проявить активность и самостоятельность. В течение всего дня дети по желанию могут подходить к живым объектам, рассматривать их, вести за ними длительные наблюдения. Непосредственное общение с природой дает ребенку более яркие представления, чем картинки, книги, рассказы взрослых, производят сильные впечатления.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4959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Наполнение уголка природы необходимым материалом будет зависеть                                    от  возраста детей и от требований Программы воспитания.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628800"/>
            <a:ext cx="4038600" cy="4464496"/>
          </a:xfrm>
        </p:spPr>
      </p:pic>
    </p:spTree>
    <p:extLst>
      <p:ext uri="{BB962C8B-B14F-4D97-AF65-F5344CB8AC3E}">
        <p14:creationId xmlns:p14="http://schemas.microsoft.com/office/powerpoint/2010/main" val="1467758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84784"/>
            <a:ext cx="4038600" cy="367240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484784"/>
            <a:ext cx="4038600" cy="3600400"/>
          </a:xfrm>
        </p:spPr>
      </p:pic>
    </p:spTree>
    <p:extLst>
      <p:ext uri="{BB962C8B-B14F-4D97-AF65-F5344CB8AC3E}">
        <p14:creationId xmlns:p14="http://schemas.microsoft.com/office/powerpoint/2010/main" val="20942929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28800"/>
            <a:ext cx="4330824" cy="453650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22682551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35696677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9505415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dirty="0">
                <a:solidFill>
                  <a:prstClr val="black"/>
                </a:solidFill>
                <a:latin typeface="Arno Pro Smbd SmText" pitchFamily="18" charset="0"/>
              </a:rPr>
              <a:t>Уголок природы необходим не только для наблюдений. Ещё он способствует формированию трудовых навыков. Уже с младшей группы детей привлекают к выполнению отдельных трудовых поручений. А со старшей группы вводятся дежурства по уголку природы. </a:t>
            </a:r>
            <a:endParaRPr lang="ru-RU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75432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 шкале  </a:t>
            </a:r>
            <a:r>
              <a:rPr lang="ru-RU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Эккерс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-должны быть доступны игры и материалы, связанные с природой/наукой;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-такие материалы доступны ежедневно;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-как минимум один раз в две недели предлагаются занятия природой/наукой, требующие большего вклада персонала;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-повседневные события используются в качестве основы для получения опыта общения с природой/научного опыта;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-для получения дополнительной информации и обогащения личного опыта детей применяются книги, картины, и/или аудио-/видеоматериалы.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4501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уголок природы в детском саду нужен не только как оформление детского сада, но и является необходимой составляющей 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педагогического процесса.</a:t>
            </a:r>
            <a:endParaRPr 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6690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«Умейте открыть перед ребёнком в окружающем мире что-то одно, но открыть так, чтобы кусочек жизни заиграл перед детьми всеми красками радуги. Оставляйте всегда что-то недосказанное, чтобы ребёнку захотелось ещё и ещё раз возвратиться к тому, что он узнал»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Сухомлинский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А. </a:t>
            </a:r>
          </a:p>
        </p:txBody>
      </p:sp>
    </p:spTree>
    <p:extLst>
      <p:ext uri="{BB962C8B-B14F-4D97-AF65-F5344CB8AC3E}">
        <p14:creationId xmlns:p14="http://schemas.microsoft.com/office/powerpoint/2010/main" val="35685154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900" y="2789238"/>
            <a:ext cx="64262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7345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природы, который органично вписывается в интерьер, будет украшением групповой комнаты и позволит детям проводить наблюдения и экспериментальную деятельность. Кроме этого, дошкольникам прививаются такие чувства, как ответственность и забота, так как дети учатся ухаживать за растениями.</a:t>
            </a:r>
          </a:p>
          <a:p>
            <a:pPr marL="0" lvl="0" indent="0" algn="just">
              <a:buNone/>
            </a:pPr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природы в ДОУ – это одно из условий наглядного и действенного ознакомления детей дошкольного возраста с природой.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501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значение имеет уголок природы?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расширяются знания детей о природе, возникает интерес к ее познанию, стремление узнать новое, развивается любознательность, логическое мышление, внимание, наблюдательность.</a:t>
            </a:r>
          </a:p>
          <a:p>
            <a:pPr marL="0" indent="0" algn="just">
              <a:buNone/>
            </a:pPr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Эколого-эстетическое значение: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видение красоты природы, развивается творческое воображение.</a:t>
            </a:r>
          </a:p>
          <a:p>
            <a:pPr marL="0" indent="0" algn="just">
              <a:buNone/>
            </a:pPr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Воспитательное значение: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формируются нравственные качества и эмоционально-позитивное отношение к природе (бережное отношение, забота о живых существах, уважение к труду, чувства патриотизма, любовь к природе).</a:t>
            </a:r>
          </a:p>
          <a:p>
            <a:pPr marL="0" indent="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738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значение: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трудовых навыков по уходу за обитателями уголка природы и таких качеств, как трудолюбие, ответственность за порученное дело, инициативность.</a:t>
            </a:r>
          </a:p>
          <a:p>
            <a:pPr marL="0" indent="0" algn="just">
              <a:buNone/>
            </a:pPr>
            <a:r>
              <a:rPr lang="ru-RU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Оздоровительное значение: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оздоравливают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микроклимат помещения, увлажняют воздух, очищают и обогащают его кислородом, лечебные растения используются в лечебных целях.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183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оформлении уголков природы воспитателю важно учитывать: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Растения, которые помещаются в природный уголок, должны быть безопасны. Не допускается иметь в уголке природы ядовитые и колючие растения. Подбор растений проводят в соответствии с возрастом детей. И, конечно, обязательно осуществление ежедневного ухода за растениями. На цветах желательно иметь таблички с названиями.</a:t>
            </a: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744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СанПиН 2.4.1.3049-13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П.6.11. не допускают размещение аквариумов, животных, птиц в групповых помещениях, здесь помещают только растения.</a:t>
            </a:r>
          </a:p>
          <a:p>
            <a:pPr marL="0" indent="0" algn="just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П.7.5. не рекомендуется размещать цветы в горшках на подоконниках в групповых и спальных помещениях.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116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при организации в ДОУ уголков природы: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голок природы должен быть ярким и красочным;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теллажи, полки обязательно закреплены;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алендарь природы в каждой возрастной группе;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едопустимы ядовитые растения, они должны быть безопасны для детей;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веты располагаются на уровне глаз ребенка;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борудование для ухода за растениями (палочки для рыхления, губки, тряпочки) располагаются в контейнерах с закрывающимися крышками;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риродный материал должен размещаться в контейнерах в достаточном количестве;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борудование для опытов, исследований должно быть безопасным.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0865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1576</Words>
  <Application>Microsoft Office PowerPoint</Application>
  <PresentationFormat>Экран (4:3)</PresentationFormat>
  <Paragraphs>119</Paragraphs>
  <Slides>39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Тема Office</vt:lpstr>
      <vt:lpstr>Картинка</vt:lpstr>
      <vt:lpstr>Уголок  природы  в ДОУ. Наполняемость по возрастным группам.</vt:lpstr>
      <vt:lpstr>Презентация PowerPoint</vt:lpstr>
      <vt:lpstr>Главная особенность экологического центра</vt:lpstr>
      <vt:lpstr>Презентация PowerPoint</vt:lpstr>
      <vt:lpstr>Какое значение имеет уголок природы?</vt:lpstr>
      <vt:lpstr>Презентация PowerPoint</vt:lpstr>
      <vt:lpstr>При оформлении уголков природы воспитателю важно учитывать:</vt:lpstr>
      <vt:lpstr>СанПиН 2.4.1.3049-13</vt:lpstr>
      <vt:lpstr>Требования при организации в ДОУ уголков природы:</vt:lpstr>
      <vt:lpstr>Содержание  уголков</vt:lpstr>
      <vt:lpstr>Всех обитателей уголка природы в детском саду  подразделяют:</vt:lpstr>
      <vt:lpstr>Комнатные растения – ценный дидактический материал, они являются обязательными обитателями уголка природы.</vt:lpstr>
      <vt:lpstr>Постоянными обитателями уголка природы будут комнатные растения:</vt:lpstr>
      <vt:lpstr>В средней группе число комнатных растений увеличивается до 5-6 видов. Это растения с разной формой и величиной листьев. Например, аспарагус, агава, хлорофитум. </vt:lpstr>
      <vt:lpstr>В старшей группе в уголок природы помещают 6-7 видов растений по 2-3 экземпляра с разнообразными стеблями (вьющиеся, стелющиеся, имеющие луковицы и клубнелуковицы). Например, траденсканции, плющ, амариллис и другие. </vt:lpstr>
      <vt:lpstr>В подготовительной группе в уголок природы размещают 6-7 видов растений, которые размножаются различными способами: луковицами, живородящие. А также цветы с разными условиями произрастания. Например, бриофиллюм, камнеломка, циперус. </vt:lpstr>
      <vt:lpstr>Временные обитатели уголка природы-                                 это объекты, которые вносятся для наблюдений на непродолжительный отрезок времени</vt:lpstr>
      <vt:lpstr>Презентация PowerPoint</vt:lpstr>
      <vt:lpstr>Презентация PowerPoint</vt:lpstr>
      <vt:lpstr>В младшей группе </vt:lpstr>
      <vt:lpstr>В средней группе </vt:lpstr>
      <vt:lpstr>В старших группах </vt:lpstr>
      <vt:lpstr>Презентация PowerPoint</vt:lpstr>
      <vt:lpstr>Еще один вид календаря - это рисунки, отображающие последовательно рост какого-либо растения.</vt:lpstr>
      <vt:lpstr>Дневники наблюдений за ростом                                          и развитием растений </vt:lpstr>
      <vt:lpstr>Огород  на  окне-посадка овощных культур дает возможность детям в течение года наблюдать за ростом растений.</vt:lpstr>
      <vt:lpstr>Презентация PowerPoint</vt:lpstr>
      <vt:lpstr>Огород на окне</vt:lpstr>
      <vt:lpstr>В уголке природы в каждой группе необходимо иметь:</vt:lpstr>
      <vt:lpstr>Наполнение уголка природы необходимым материалом будет зависеть                                    от  возраста детей и от требований Программы воспитания.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 шкале  Эккерс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Уголок  природы  в ДОУ. Наполняемость по возрастным группам.</dc:title>
  <dc:creator>Пользователь Windows</dc:creator>
  <cp:lastModifiedBy>Пользователь Windows</cp:lastModifiedBy>
  <cp:revision>31</cp:revision>
  <dcterms:created xsi:type="dcterms:W3CDTF">2018-12-09T06:16:16Z</dcterms:created>
  <dcterms:modified xsi:type="dcterms:W3CDTF">2019-01-31T10:40:49Z</dcterms:modified>
</cp:coreProperties>
</file>