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4" r:id="rId4"/>
    <p:sldId id="258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2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3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66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89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79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5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19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57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02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23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549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43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88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8D6AE-2FEE-4257-92AB-4B3E1A05336E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4726E-ED1D-4708-8391-16374F37FE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0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376232"/>
            <a:ext cx="6400800" cy="1752600"/>
          </a:xfrm>
        </p:spPr>
        <p:txBody>
          <a:bodyPr/>
          <a:lstStyle/>
          <a:p>
            <a:r>
              <a:rPr lang="ru-RU" dirty="0" smtClean="0"/>
              <a:t>Памятник неизвестному солда</a:t>
            </a:r>
            <a:r>
              <a:rPr lang="ru-RU" dirty="0" smtClean="0"/>
              <a:t>ту</a:t>
            </a:r>
            <a:endParaRPr lang="ru-RU" dirty="0"/>
          </a:p>
        </p:txBody>
      </p:sp>
      <p:pic>
        <p:nvPicPr>
          <p:cNvPr id="1026" name="Picture 2" descr="https://pbs.twimg.com/media/CZj3e_qWcAAyCg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2" r="8774"/>
          <a:stretch/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329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1129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Расположение Воронежских бойцов на руинах домов</a:t>
            </a:r>
            <a:endParaRPr lang="ru-RU" dirty="0"/>
          </a:p>
        </p:txBody>
      </p:sp>
      <p:pic>
        <p:nvPicPr>
          <p:cNvPr id="1026" name="Picture 2" descr="http://waralbum.ru/wp-content/uploads/2014/10/Voronezj_PTR_19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329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Развалины Воронежа</a:t>
            </a:r>
            <a:endParaRPr lang="ru-RU" dirty="0"/>
          </a:p>
        </p:txBody>
      </p:sp>
      <p:pic>
        <p:nvPicPr>
          <p:cNvPr id="2050" name="Picture 2" descr="https://riavrn.ru/upload/medialibrary/f78/f782b5925c5ad34515d5c6b0dd6ab8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2"/>
            <a:ext cx="9144000" cy="509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614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04097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Геннадий Вавилов, повторивший подвиг Александра Матросова</a:t>
            </a:r>
            <a:endParaRPr lang="ru-RU" dirty="0"/>
          </a:p>
        </p:txBody>
      </p:sp>
      <p:pic>
        <p:nvPicPr>
          <p:cNvPr id="3074" name="Picture 2" descr="http://history-doc.ru/wp-content/uploads/2018/04/soldatambrazu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321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11521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Бои за освобождение Воронежа</a:t>
            </a:r>
            <a:endParaRPr lang="ru-RU" dirty="0"/>
          </a:p>
        </p:txBody>
      </p:sp>
      <p:pic>
        <p:nvPicPr>
          <p:cNvPr id="4098" name="Picture 2" descr="http://imperia36.ru/uploads/product/200/266/RIAN_616549.HR.ru_d_8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5377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514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Площадь Ленина во время оккупации</a:t>
            </a:r>
            <a:endParaRPr lang="ru-RU" dirty="0"/>
          </a:p>
        </p:txBody>
      </p:sp>
      <p:pic>
        <p:nvPicPr>
          <p:cNvPr id="6146" name="Picture 2" descr="http://img-fotki.yandex.ru/get/15513/35931700.f4/0_d9388_b474f98a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" y="0"/>
            <a:ext cx="9145008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120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Руина-памятник «Ротонда» на улице Бурденко</a:t>
            </a:r>
            <a:endParaRPr lang="ru-RU" dirty="0"/>
          </a:p>
        </p:txBody>
      </p:sp>
      <p:pic>
        <p:nvPicPr>
          <p:cNvPr id="2050" name="Picture 2" descr="https://mtdata.ru/u19/photoA3B5/20682626628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754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Мемориал памяти </a:t>
            </a:r>
            <a:r>
              <a:rPr lang="ru-RU" smtClean="0"/>
              <a:t>погибших односельчан</a:t>
            </a:r>
            <a:endParaRPr lang="ru-RU" dirty="0"/>
          </a:p>
        </p:txBody>
      </p:sp>
      <p:pic>
        <p:nvPicPr>
          <p:cNvPr id="3074" name="Picture 2" descr="http://worobyuwka.narod.ru/images/squarez/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28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420" y="5301560"/>
            <a:ext cx="8229600" cy="18722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Вечный огонь – символ мужества и дань памяти героическим дням обороны Воронежа</a:t>
            </a:r>
            <a:endParaRPr lang="ru-RU" dirty="0"/>
          </a:p>
        </p:txBody>
      </p:sp>
      <p:pic>
        <p:nvPicPr>
          <p:cNvPr id="2050" name="Picture 2" descr="http://www.nat-geo.ru/upload/iblock/16e/16eb510321f7ca60c72b2f83b795f9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" y="0"/>
            <a:ext cx="9139943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979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789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http://memory-map.prosv.ru/memorials/00/00/46/5/75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789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4221088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Тяжелораненный боец, запрокинув голову, смотрит последний раз в воронежское небо. Рядом с ним на </a:t>
            </a:r>
            <a:r>
              <a:rPr lang="ru-RU" dirty="0" err="1" smtClean="0"/>
              <a:t>стелле</a:t>
            </a:r>
            <a:r>
              <a:rPr lang="ru-RU" dirty="0" smtClean="0"/>
              <a:t>, мать с ребёнком, ради которых он отдал жизнь. Памятник на </a:t>
            </a:r>
            <a:r>
              <a:rPr lang="ru-RU" dirty="0" err="1" smtClean="0"/>
              <a:t>Задонсоком</a:t>
            </a:r>
            <a:r>
              <a:rPr lang="ru-RU" dirty="0" smtClean="0"/>
              <a:t> шоссе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583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4797152"/>
            <a:ext cx="8229600" cy="1396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Широта и красота Воронежской земли</a:t>
            </a:r>
            <a:endParaRPr lang="ru-RU" dirty="0"/>
          </a:p>
        </p:txBody>
      </p:sp>
      <p:pic>
        <p:nvPicPr>
          <p:cNvPr id="3074" name="Picture 2" descr="https://a.d-cd.net/654c3a1s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58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765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57192"/>
            <a:ext cx="8229600" cy="11807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Воронежские руины</a:t>
            </a:r>
            <a:endParaRPr lang="ru-RU" dirty="0"/>
          </a:p>
        </p:txBody>
      </p:sp>
      <p:pic>
        <p:nvPicPr>
          <p:cNvPr id="4098" name="Picture 2" descr="http://econspecdis.ucoz.ru/_si/0/255466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380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293" y="5013176"/>
            <a:ext cx="8291264" cy="11087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Проводы солдат на фронт</a:t>
            </a:r>
            <a:endParaRPr lang="ru-RU" dirty="0"/>
          </a:p>
        </p:txBody>
      </p:sp>
      <p:pic>
        <p:nvPicPr>
          <p:cNvPr id="7170" name="Picture 2" descr="https://avatars.mds.yandex.net/get-pdb/1043766/6111972a-381c-4467-9887-e76cfbdb95a8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7853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10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229200"/>
            <a:ext cx="8229600" cy="89269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Немецко-фашистские войска на подступах к Воронежу</a:t>
            </a:r>
            <a:endParaRPr lang="ru-RU" dirty="0"/>
          </a:p>
        </p:txBody>
      </p:sp>
      <p:pic>
        <p:nvPicPr>
          <p:cNvPr id="8194" name="Picture 2" descr="http://smolbattle.ru/data/attachments/696/696962-72febf0d06e2ec161bd3dfddec273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16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085184"/>
            <a:ext cx="8229600" cy="10367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Парк пионеров перед бесчеловечной бомбардировкой</a:t>
            </a:r>
            <a:endParaRPr lang="ru-RU" dirty="0"/>
          </a:p>
        </p:txBody>
      </p:sp>
      <p:pic>
        <p:nvPicPr>
          <p:cNvPr id="9218" name="Picture 2" descr="http://itd2.mycdn.me/image?id=872157129652&amp;t=20&amp;plc=WEB&amp;tkn=*f9_KlPd1FSfxC1ZoAYNoXniBW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26" y="1"/>
            <a:ext cx="9189126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750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Бомбардировка окрестностей Воронежа</a:t>
            </a:r>
            <a:endParaRPr lang="ru-RU" dirty="0"/>
          </a:p>
        </p:txBody>
      </p:sp>
      <p:pic>
        <p:nvPicPr>
          <p:cNvPr id="10242" name="Picture 2" descr="http://fototelegraf.ru/wp-content/uploads/2011/07/vtoraja-mirovaja-vojna-12-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" y="1"/>
            <a:ext cx="9142909" cy="4869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73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Words>108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человек с БОЛЬШОЙ БУ</dc:creator>
  <cp:lastModifiedBy>Валентина</cp:lastModifiedBy>
  <cp:revision>21</cp:revision>
  <dcterms:created xsi:type="dcterms:W3CDTF">2019-01-22T16:41:47Z</dcterms:created>
  <dcterms:modified xsi:type="dcterms:W3CDTF">2019-03-04T09:18:29Z</dcterms:modified>
</cp:coreProperties>
</file>