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9" r:id="rId3"/>
    <p:sldId id="260" r:id="rId4"/>
    <p:sldId id="261" r:id="rId5"/>
    <p:sldId id="262" r:id="rId6"/>
    <p:sldId id="264" r:id="rId7"/>
    <p:sldId id="257" r:id="rId8"/>
    <p:sldId id="265" r:id="rId9"/>
    <p:sldId id="258" r:id="rId10"/>
    <p:sldId id="266" r:id="rId11"/>
    <p:sldId id="259" r:id="rId12"/>
    <p:sldId id="267" r:id="rId13"/>
    <p:sldId id="268" r:id="rId14"/>
    <p:sldId id="25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na" initials="Y" lastIdx="1" clrIdx="0">
    <p:extLst>
      <p:ext uri="{19B8F6BF-5375-455C-9EA6-DF929625EA0E}">
        <p15:presenceInfo xmlns:p15="http://schemas.microsoft.com/office/powerpoint/2012/main" userId="Ya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4B37-5BEE-4F85-8E64-0EC9DEB25B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34DF-1F2F-474A-A6A5-ECD29755E6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86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4B37-5BEE-4F85-8E64-0EC9DEB25B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34DF-1F2F-474A-A6A5-ECD29755E6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73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4B37-5BEE-4F85-8E64-0EC9DEB25B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34DF-1F2F-474A-A6A5-ECD29755E6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10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4B37-5BEE-4F85-8E64-0EC9DEB25B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34DF-1F2F-474A-A6A5-ECD29755E6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25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4B37-5BEE-4F85-8E64-0EC9DEB25B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34DF-1F2F-474A-A6A5-ECD29755E6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56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4B37-5BEE-4F85-8E64-0EC9DEB25B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34DF-1F2F-474A-A6A5-ECD29755E6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19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4B37-5BEE-4F85-8E64-0EC9DEB25B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34DF-1F2F-474A-A6A5-ECD29755E6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20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4B37-5BEE-4F85-8E64-0EC9DEB25B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34DF-1F2F-474A-A6A5-ECD29755E6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4B37-5BEE-4F85-8E64-0EC9DEB25B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34DF-1F2F-474A-A6A5-ECD29755E6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00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4B37-5BEE-4F85-8E64-0EC9DEB25B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34DF-1F2F-474A-A6A5-ECD29755E6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14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4B37-5BEE-4F85-8E64-0EC9DEB25B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834DF-1F2F-474A-A6A5-ECD29755E6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7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B4B37-5BEE-4F85-8E64-0EC9DEB25B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834DF-1F2F-474A-A6A5-ECD29755E6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407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6.png"/><Relationship Id="rId3" Type="http://schemas.openxmlformats.org/officeDocument/2006/relationships/audio" Target="../media/audio2.wav"/><Relationship Id="rId7" Type="http://schemas.openxmlformats.org/officeDocument/2006/relationships/image" Target="../media/image12.png"/><Relationship Id="rId12" Type="http://schemas.microsoft.com/office/2007/relationships/hdphoto" Target="../media/hdphoto4.wdp"/><Relationship Id="rId2" Type="http://schemas.openxmlformats.org/officeDocument/2006/relationships/audio" Target="../media/audio1.wav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5" Type="http://schemas.openxmlformats.org/officeDocument/2006/relationships/image" Target="../media/image18.png"/><Relationship Id="rId10" Type="http://schemas.openxmlformats.org/officeDocument/2006/relationships/image" Target="../media/image14.png"/><Relationship Id="rId4" Type="http://schemas.openxmlformats.org/officeDocument/2006/relationships/image" Target="../media/image10.jpeg"/><Relationship Id="rId9" Type="http://schemas.microsoft.com/office/2007/relationships/hdphoto" Target="../media/hdphoto3.wdp"/><Relationship Id="rId1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</a:rPr>
              <a:t>Художественно-литературная викторина</a:t>
            </a:r>
            <a:br>
              <a:rPr lang="ru-RU" sz="36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</a:rPr>
              <a:t>«В гостях у художников»</a:t>
            </a:r>
            <a:endParaRPr lang="ru-RU" sz="36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Подготовительная группа №2 «Теремок»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Составитель: </a:t>
            </a:r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</a:rPr>
              <a:t>Баишева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С.Ю.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  <a:t>Шишкин Иван Иванович</a:t>
            </a:r>
            <a:b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  <a:t>«Утро в сосновом бору»</a:t>
            </a:r>
            <a:endParaRPr lang="ru-RU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Viktor &lt;strong&gt;Vasnetsov&lt;/strong&gt; — Wikipé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316" y="57150"/>
            <a:ext cx="5329368" cy="67437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07316" y="5354300"/>
            <a:ext cx="532936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Виктор Михайлович Васнецов</a:t>
            </a:r>
            <a:endParaRPr lang="ru-RU" sz="4400" b="1" cap="none" spc="0" dirty="0">
              <a:ln w="22225">
                <a:solidFill>
                  <a:srgbClr val="FFFF00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5" name="Рисунок 4" descr="Русская троица &lt;strong&gt;Васнецов&lt;/strong&gt; / Фантики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" t="2917" r="1153" b="2070"/>
          <a:stretch/>
        </p:blipFill>
        <p:spPr>
          <a:xfrm>
            <a:off x="-3661" y="57150"/>
            <a:ext cx="9147661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22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  <a:t>Васнецов </a:t>
            </a:r>
            <a:r>
              <a:rPr lang="ru-RU" sz="4000" b="1" i="1" dirty="0" err="1" smtClean="0">
                <a:solidFill>
                  <a:schemeClr val="tx2">
                    <a:lumMod val="50000"/>
                  </a:schemeClr>
                </a:solidFill>
              </a:rPr>
              <a:t>Апполинарий</a:t>
            </a: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  <a:t> Михайлович</a:t>
            </a:r>
            <a:b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  <a:t>«Богатыри»</a:t>
            </a:r>
            <a:endParaRPr lang="ru-RU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</a:rPr>
              <a:t>Игра – задание:</a:t>
            </a:r>
            <a:br>
              <a:rPr lang="ru-RU" sz="4000" b="1" i="1" dirty="0" smtClean="0">
                <a:solidFill>
                  <a:srgbClr val="002060"/>
                </a:solidFill>
              </a:rPr>
            </a:br>
            <a:r>
              <a:rPr lang="ru-RU" sz="4000" b="1" i="1" dirty="0" smtClean="0">
                <a:solidFill>
                  <a:srgbClr val="002060"/>
                </a:solidFill>
              </a:rPr>
              <a:t>«Соберите натюрморт»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&lt;strong&gt;Рамка&lt;/strong&gt; для картин «Baroque» 2520-BB Белоснежка 40x50 см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  <p:pic>
        <p:nvPicPr>
          <p:cNvPr id="15" name="Рисунок 14" descr="Купите &lt;strong&gt;красивый&lt;/strong&gt; и удобный &lt;strong&gt;поднос&lt;/strong&gt; - в наличии более 100 моделей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4500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422" b="14924"/>
          <a:stretch/>
        </p:blipFill>
        <p:spPr>
          <a:xfrm>
            <a:off x="3002053" y="2329962"/>
            <a:ext cx="2986454" cy="1837593"/>
          </a:xfrm>
          <a:prstGeom prst="rect">
            <a:avLst/>
          </a:prstGeom>
        </p:spPr>
      </p:pic>
      <p:pic>
        <p:nvPicPr>
          <p:cNvPr id="6" name="Рисунок 5" descr="&lt;strong&gt;Apple&lt;/strong&gt; Fruit PNG Transparent Images | PNG All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479" y="4375052"/>
            <a:ext cx="1214247" cy="1199575"/>
          </a:xfrm>
          <a:prstGeom prst="rect">
            <a:avLst/>
          </a:prstGeom>
        </p:spPr>
      </p:pic>
      <p:pic>
        <p:nvPicPr>
          <p:cNvPr id="9" name="Рисунок 8" descr="title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508" b="95627" l="1417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015" y="3640604"/>
            <a:ext cx="1928134" cy="2498540"/>
          </a:xfrm>
          <a:prstGeom prst="rect">
            <a:avLst/>
          </a:prstGeom>
        </p:spPr>
      </p:pic>
      <p:pic>
        <p:nvPicPr>
          <p:cNvPr id="10" name="Рисунок 9" descr="&lt;strong&gt;Собаки&lt;/strong&gt; - Животные &lt;strong&gt;клипарт&lt;/strong&gt; - Кира-скрап - &lt;strong&gt;клипарт&lt;/strong&gt; и рамки ...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709" y="4369777"/>
            <a:ext cx="2855487" cy="1769367"/>
          </a:xfrm>
          <a:prstGeom prst="rect">
            <a:avLst/>
          </a:prstGeom>
        </p:spPr>
      </p:pic>
      <p:pic>
        <p:nvPicPr>
          <p:cNvPr id="13" name="Рисунок 12" descr="&lt;strong&gt;Музыкальные&lt;/strong&gt; &lt;strong&gt;инструменты&lt;/strong&gt;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19" r="14899"/>
          <a:stretch/>
        </p:blipFill>
        <p:spPr>
          <a:xfrm>
            <a:off x="7989731" y="1934307"/>
            <a:ext cx="1582615" cy="2321169"/>
          </a:xfrm>
          <a:prstGeom prst="rect">
            <a:avLst/>
          </a:prstGeom>
        </p:spPr>
      </p:pic>
      <p:pic>
        <p:nvPicPr>
          <p:cNvPr id="16" name="Рисунок 15" descr="Red grape PNG image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994" y="2454237"/>
            <a:ext cx="928092" cy="759348"/>
          </a:xfrm>
          <a:prstGeom prst="rect">
            <a:avLst/>
          </a:prstGeom>
        </p:spPr>
      </p:pic>
      <p:pic>
        <p:nvPicPr>
          <p:cNvPr id="7" name="Рисунок 6" descr="Pear PNG Transparent Images | PNG All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105" y="4974840"/>
            <a:ext cx="612463" cy="861645"/>
          </a:xfrm>
          <a:prstGeom prst="rect">
            <a:avLst/>
          </a:prstGeom>
        </p:spPr>
      </p:pic>
      <p:pic>
        <p:nvPicPr>
          <p:cNvPr id="17" name="Рисунок 16" descr="Peach PNG Transparent Images | PNG All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966" y="865621"/>
            <a:ext cx="1450637" cy="967575"/>
          </a:xfrm>
          <a:prstGeom prst="rect">
            <a:avLst/>
          </a:prstGeom>
        </p:spPr>
      </p:pic>
      <p:pic>
        <p:nvPicPr>
          <p:cNvPr id="19" name="Рисунок 18" descr="&lt;strong&gt;Clipart&lt;/strong&gt; - pirate &lt;strong&gt;ship&lt;/strong&gt;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23" y="723036"/>
            <a:ext cx="2444542" cy="209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5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44444E-6 L 0.31641 -0.0182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20" y="-9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31094 0.2717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47" y="135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-0.24192 -0.2569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6" y="-1284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44444E-6 L 0.14362 -0.288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74" y="-144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b="1" i="1" dirty="0" smtClean="0">
                <a:solidFill>
                  <a:srgbClr val="002060"/>
                </a:solidFill>
              </a:rPr>
              <a:t>Цель: Познакомить детей с деятельностью художников-живописцев, объяснить, что художники пишут картины в разных жанрах, портрет, пейзаж, натюрморт.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Набор для вышивки крестом Золотое Руно &lt;strong&gt;Мона&lt;/strong&gt; &lt;strong&gt;Лиза&lt;/strong&gt; МК-023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222" y="0"/>
            <a:ext cx="5009555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72862" y="650631"/>
            <a:ext cx="3798276" cy="55215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2331" y="4846410"/>
            <a:ext cx="37982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Что такое портрет?</a:t>
            </a:r>
            <a:endParaRPr lang="ru-RU" sz="48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258089"/>
      </p:ext>
    </p:extLst>
  </p:cSld>
  <p:clrMapOvr>
    <a:masterClrMapping/>
  </p:clrMapOvr>
  <p:transition spd="slow" advClick="0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014" y="0"/>
            <a:ext cx="5821973" cy="68763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03585" y="615462"/>
            <a:ext cx="4536830" cy="56270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08031" y="4572000"/>
            <a:ext cx="3877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Что такое натюрморт?</a:t>
            </a:r>
            <a:endParaRPr lang="ru-RU" sz="4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48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750" r="98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103" r="2692" b="11281"/>
          <a:stretch/>
        </p:blipFill>
        <p:spPr>
          <a:xfrm>
            <a:off x="0" y="-96299"/>
            <a:ext cx="9069265" cy="69542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51793" y="817686"/>
            <a:ext cx="6998676" cy="51347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965081" y="4360985"/>
            <a:ext cx="5372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Что такое пейзаж?</a:t>
            </a:r>
            <a:endParaRPr lang="ru-RU" sz="48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99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</a:rPr>
              <a:t>Отгадайте каких художников картины изображены?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Vasily &lt;strong&gt;Surikov&lt;/strong&gt; - Wikipedia, the free encyclopedi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228" y="30148"/>
            <a:ext cx="5017545" cy="684210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91199" y="5425704"/>
            <a:ext cx="50175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Саврасов</a:t>
            </a:r>
            <a:endParaRPr lang="ru-RU" sz="4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5" name="Рисунок 4" descr="Печать &lt;strong&gt;картин&lt;/strong&gt; на холсте: как это делают профессионалы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315" y="-14255"/>
            <a:ext cx="5443370" cy="687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0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  <a:t>Саврасов Алексей Кондратьевич</a:t>
            </a:r>
            <a:b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  <a:t>«Грачи прилетели»</a:t>
            </a:r>
            <a:endParaRPr lang="ru-RU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. Крамской - &lt;strong&gt;Портрет&lt;/strong&gt; художника И. И. &lt;strong&gt;Шишкина&lt;/strong&gt;. 188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0"/>
            <a:ext cx="4669844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70037" y="6051194"/>
            <a:ext cx="76065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Иван Иванович Шишкин</a:t>
            </a:r>
            <a:endParaRPr lang="ru-RU" sz="54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4" name="Рисунок 3" descr="&lt;strong&gt;картина&lt;/strong&gt; &quot;Утро &lt;strong&gt;в&lt;/strong&gt; сосновом &lt;strong&gt;бору&lt;/strong&gt;&quot;, купить &lt;strong&gt;в&lt;/strong&gt; интернет-магазине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499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60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270</TotalTime>
  <Words>76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Courier New</vt:lpstr>
      <vt:lpstr>Тема Office</vt:lpstr>
      <vt:lpstr>Художественно-литературная викторина «В гостях у художников»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Саврасов Алексей Кондратьевич «Грачи прилетели»</vt:lpstr>
      <vt:lpstr>Презентация PowerPoint</vt:lpstr>
      <vt:lpstr>Шишкин Иван Иванович «Утро в сосновом бору»</vt:lpstr>
      <vt:lpstr>Презентация PowerPoint</vt:lpstr>
      <vt:lpstr>Васнецов Апполинарий Михайлович «Богатыри»</vt:lpstr>
      <vt:lpstr>Игра – задание: «Соберите натюрморт»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Yana</dc:creator>
  <cp:lastModifiedBy>Ольга Ковалева</cp:lastModifiedBy>
  <cp:revision>17</cp:revision>
  <dcterms:created xsi:type="dcterms:W3CDTF">2019-03-27T13:22:01Z</dcterms:created>
  <dcterms:modified xsi:type="dcterms:W3CDTF">2019-03-28T05:10:10Z</dcterms:modified>
</cp:coreProperties>
</file>