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63" r:id="rId6"/>
    <p:sldId id="266" r:id="rId7"/>
    <p:sldId id="268" r:id="rId8"/>
    <p:sldId id="267" r:id="rId9"/>
    <p:sldId id="270" r:id="rId10"/>
    <p:sldId id="269" r:id="rId11"/>
    <p:sldId id="264" r:id="rId12"/>
    <p:sldId id="258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708920"/>
            <a:ext cx="6400800" cy="86409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937418" y="6488668"/>
            <a:ext cx="32065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http://presentation-creation.ru/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0748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1139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14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441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29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893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5247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692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1913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956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13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E63C0-FFC3-4FE3-802E-76FFA05CCEA7}" type="datetimeFigureOut">
              <a:rPr lang="ru-RU" smtClean="0"/>
              <a:t>04.05.2019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69978-B09B-4009-8DA4-BD772438A66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057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getkahoot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124744"/>
            <a:ext cx="8352928" cy="158417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b="1" dirty="0">
                <a:solidFill>
                  <a:srgbClr val="C00000"/>
                </a:solidFill>
              </a:rPr>
              <a:t>Интерактивные формы обучения: опрос класса с помощью сервиса KAHOOT» 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853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65853" y="661338"/>
            <a:ext cx="6914884" cy="165618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dirty="0" smtClean="0"/>
          </a:p>
          <a:p>
            <a:pPr algn="ctr"/>
            <a:r>
              <a:rPr lang="ru-RU" dirty="0" smtClean="0"/>
              <a:t>На </a:t>
            </a:r>
            <a:r>
              <a:rPr lang="ru-RU" dirty="0"/>
              <a:t>большом экране учащиеся видят вопрос и варианты ответов на него, на своих мобильных устройствах - цветные прямоугольники с геометрическими фигурами внутри, каждый из которых соответствует одному из ответов. Необходимо выбрать один из вариантов и кликнуть по нему.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636912"/>
            <a:ext cx="6348899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714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755576" y="620688"/>
            <a:ext cx="6408712" cy="230425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 сайте сервиса собраны игры и викторины по разным темам и предметам. Можно не только демонстрировать викторины, созданные в своём аккаунте, но и воспользоваться материалами других пользователей сервиса.</a:t>
            </a:r>
          </a:p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3768" y="3717032"/>
            <a:ext cx="6408712" cy="216024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Использование платформы (https://getkahoot.com/) </a:t>
            </a:r>
            <a:r>
              <a:rPr lang="ru-RU" dirty="0" smtClean="0"/>
              <a:t>помогает установить </a:t>
            </a:r>
            <a:r>
              <a:rPr lang="ru-RU" dirty="0"/>
              <a:t>обратную связь с </a:t>
            </a:r>
            <a:r>
              <a:rPr lang="ru-RU" dirty="0" smtClean="0"/>
              <a:t>учениками, </a:t>
            </a:r>
            <a:r>
              <a:rPr lang="ru-RU" dirty="0"/>
              <a:t>обыграть новые темы в форме простых вопросов и </a:t>
            </a:r>
            <a:r>
              <a:rPr lang="ru-RU" dirty="0" smtClean="0"/>
              <a:t>ответов, закрепить </a:t>
            </a:r>
            <a:r>
              <a:rPr lang="ru-RU" dirty="0"/>
              <a:t>знания с помощью более подробного </a:t>
            </a:r>
            <a:r>
              <a:rPr lang="ru-RU" dirty="0" smtClean="0"/>
              <a:t>тестирования.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6653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"/>
          <p:cNvSpPr>
            <a:spLocks noChangeArrowheads="1" noChangeShapeType="1" noTextEdit="1"/>
          </p:cNvSpPr>
          <p:nvPr/>
        </p:nvSpPr>
        <p:spPr bwMode="gray">
          <a:xfrm>
            <a:off x="899592" y="2276872"/>
            <a:ext cx="7560840" cy="1656184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9999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Спасибо за внимание</a:t>
            </a:r>
            <a:r>
              <a:rPr lang="en-US" sz="3600" b="1" kern="10" dirty="0" smtClean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9999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 </a:t>
            </a:r>
            <a:r>
              <a:rPr lang="en-US" sz="3600" b="1" kern="10" dirty="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009999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!</a:t>
            </a:r>
            <a:endParaRPr lang="ru-RU" sz="3600" b="1" kern="10" dirty="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rgbClr val="009999"/>
              </a:soli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2598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2"/>
              </a:rPr>
              <a:t>Ссылка: </a:t>
            </a:r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://getkahoot.com/</a:t>
            </a:r>
            <a:endParaRPr lang="ru-RU" dirty="0"/>
          </a:p>
        </p:txBody>
      </p:sp>
      <p:pic>
        <p:nvPicPr>
          <p:cNvPr id="4" name="Содержимое 5" descr="kahoo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835696" y="1340768"/>
            <a:ext cx="551562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кругленный прямоугольник 6"/>
          <p:cNvSpPr/>
          <p:nvPr/>
        </p:nvSpPr>
        <p:spPr>
          <a:xfrm>
            <a:off x="467544" y="5085184"/>
            <a:ext cx="7992888" cy="15121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C00000"/>
                </a:solidFill>
              </a:rPr>
              <a:t>Kahoot</a:t>
            </a:r>
            <a:r>
              <a:rPr lang="en-US" sz="3200" dirty="0" smtClean="0"/>
              <a:t> </a:t>
            </a:r>
            <a:r>
              <a:rPr lang="en-US" sz="3200" dirty="0" smtClean="0">
                <a:solidFill>
                  <a:srgbClr val="0070C0"/>
                </a:solidFill>
              </a:rPr>
              <a:t>- </a:t>
            </a:r>
            <a:r>
              <a:rPr lang="ru-RU" sz="3200" dirty="0" smtClean="0">
                <a:solidFill>
                  <a:srgbClr val="0070C0"/>
                </a:solidFill>
              </a:rPr>
              <a:t>сервис </a:t>
            </a:r>
            <a:r>
              <a:rPr lang="ru-RU" sz="3200" dirty="0">
                <a:solidFill>
                  <a:srgbClr val="0070C0"/>
                </a:solidFill>
              </a:rPr>
              <a:t>для создания тестов, викторин с выбором правильного ответа в том числе и на мобильных </a:t>
            </a:r>
            <a:r>
              <a:rPr lang="ru-RU" sz="3200" dirty="0" smtClean="0">
                <a:solidFill>
                  <a:srgbClr val="0070C0"/>
                </a:solidFill>
              </a:rPr>
              <a:t>устройствах.</a:t>
            </a:r>
            <a:endParaRPr lang="ru-RU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1530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/>
        </p:nvSpPr>
        <p:spPr bwMode="gray">
          <a:xfrm rot="3046289" flipH="1">
            <a:off x="4384388" y="477144"/>
            <a:ext cx="2624945" cy="463212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4" name="Freeform 3"/>
          <p:cNvSpPr>
            <a:spLocks/>
          </p:cNvSpPr>
          <p:nvPr/>
        </p:nvSpPr>
        <p:spPr bwMode="gray">
          <a:xfrm rot="3171804" flipH="1">
            <a:off x="1747429" y="2585823"/>
            <a:ext cx="2697835" cy="4594702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5" name="Freeform 4"/>
          <p:cNvSpPr>
            <a:spLocks/>
          </p:cNvSpPr>
          <p:nvPr/>
        </p:nvSpPr>
        <p:spPr bwMode="gray">
          <a:xfrm rot="18473053">
            <a:off x="4313966" y="2914107"/>
            <a:ext cx="2914969" cy="409412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accent1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6" name="Freeform 5"/>
          <p:cNvSpPr>
            <a:spLocks/>
          </p:cNvSpPr>
          <p:nvPr/>
        </p:nvSpPr>
        <p:spPr bwMode="gray">
          <a:xfrm rot="18553711">
            <a:off x="1862003" y="655464"/>
            <a:ext cx="2812249" cy="4094126"/>
          </a:xfrm>
          <a:custGeom>
            <a:avLst/>
            <a:gdLst/>
            <a:ahLst/>
            <a:cxnLst>
              <a:cxn ang="0">
                <a:pos x="1467" y="1246"/>
              </a:cxn>
              <a:cxn ang="0">
                <a:pos x="1444" y="1390"/>
              </a:cxn>
              <a:cxn ang="0">
                <a:pos x="1400" y="1529"/>
              </a:cxn>
              <a:cxn ang="0">
                <a:pos x="1339" y="1662"/>
              </a:cxn>
              <a:cxn ang="0">
                <a:pos x="1267" y="1784"/>
              </a:cxn>
              <a:cxn ang="0">
                <a:pos x="1187" y="1898"/>
              </a:cxn>
              <a:cxn ang="0">
                <a:pos x="1102" y="2002"/>
              </a:cxn>
              <a:cxn ang="0">
                <a:pos x="1019" y="2094"/>
              </a:cxn>
              <a:cxn ang="0">
                <a:pos x="939" y="2174"/>
              </a:cxn>
              <a:cxn ang="0">
                <a:pos x="866" y="2239"/>
              </a:cxn>
              <a:cxn ang="0">
                <a:pos x="806" y="2290"/>
              </a:cxn>
              <a:cxn ang="0">
                <a:pos x="763" y="2325"/>
              </a:cxn>
              <a:cxn ang="0">
                <a:pos x="739" y="2343"/>
              </a:cxn>
              <a:cxn ang="0">
                <a:pos x="732" y="2343"/>
              </a:cxn>
              <a:cxn ang="0">
                <a:pos x="709" y="2325"/>
              </a:cxn>
              <a:cxn ang="0">
                <a:pos x="665" y="2290"/>
              </a:cxn>
              <a:cxn ang="0">
                <a:pos x="604" y="2239"/>
              </a:cxn>
              <a:cxn ang="0">
                <a:pos x="532" y="2174"/>
              </a:cxn>
              <a:cxn ang="0">
                <a:pos x="452" y="2094"/>
              </a:cxn>
              <a:cxn ang="0">
                <a:pos x="367" y="2002"/>
              </a:cxn>
              <a:cxn ang="0">
                <a:pos x="284" y="1898"/>
              </a:cxn>
              <a:cxn ang="0">
                <a:pos x="204" y="1784"/>
              </a:cxn>
              <a:cxn ang="0">
                <a:pos x="131" y="1662"/>
              </a:cxn>
              <a:cxn ang="0">
                <a:pos x="71" y="1529"/>
              </a:cxn>
              <a:cxn ang="0">
                <a:pos x="27" y="1390"/>
              </a:cxn>
              <a:cxn ang="0">
                <a:pos x="4" y="1246"/>
              </a:cxn>
              <a:cxn ang="0">
                <a:pos x="4" y="1098"/>
              </a:cxn>
              <a:cxn ang="0">
                <a:pos x="27" y="954"/>
              </a:cxn>
              <a:cxn ang="0">
                <a:pos x="71" y="815"/>
              </a:cxn>
              <a:cxn ang="0">
                <a:pos x="131" y="684"/>
              </a:cxn>
              <a:cxn ang="0">
                <a:pos x="204" y="560"/>
              </a:cxn>
              <a:cxn ang="0">
                <a:pos x="284" y="446"/>
              </a:cxn>
              <a:cxn ang="0">
                <a:pos x="367" y="343"/>
              </a:cxn>
              <a:cxn ang="0">
                <a:pos x="452" y="251"/>
              </a:cxn>
              <a:cxn ang="0">
                <a:pos x="532" y="170"/>
              </a:cxn>
              <a:cxn ang="0">
                <a:pos x="604" y="105"/>
              </a:cxn>
              <a:cxn ang="0">
                <a:pos x="665" y="55"/>
              </a:cxn>
              <a:cxn ang="0">
                <a:pos x="709" y="19"/>
              </a:cxn>
              <a:cxn ang="0">
                <a:pos x="732" y="1"/>
              </a:cxn>
              <a:cxn ang="0">
                <a:pos x="739" y="1"/>
              </a:cxn>
              <a:cxn ang="0">
                <a:pos x="763" y="19"/>
              </a:cxn>
              <a:cxn ang="0">
                <a:pos x="806" y="55"/>
              </a:cxn>
              <a:cxn ang="0">
                <a:pos x="866" y="105"/>
              </a:cxn>
              <a:cxn ang="0">
                <a:pos x="939" y="170"/>
              </a:cxn>
              <a:cxn ang="0">
                <a:pos x="1019" y="251"/>
              </a:cxn>
              <a:cxn ang="0">
                <a:pos x="1102" y="343"/>
              </a:cxn>
              <a:cxn ang="0">
                <a:pos x="1187" y="446"/>
              </a:cxn>
              <a:cxn ang="0">
                <a:pos x="1267" y="560"/>
              </a:cxn>
              <a:cxn ang="0">
                <a:pos x="1339" y="684"/>
              </a:cxn>
              <a:cxn ang="0">
                <a:pos x="1400" y="815"/>
              </a:cxn>
              <a:cxn ang="0">
                <a:pos x="1444" y="954"/>
              </a:cxn>
              <a:cxn ang="0">
                <a:pos x="1467" y="1098"/>
              </a:cxn>
            </a:cxnLst>
            <a:rect l="0" t="0" r="r" b="b"/>
            <a:pathLst>
              <a:path w="1470" h="2346">
                <a:moveTo>
                  <a:pt x="1470" y="1173"/>
                </a:moveTo>
                <a:lnTo>
                  <a:pt x="1467" y="1246"/>
                </a:lnTo>
                <a:lnTo>
                  <a:pt x="1458" y="1319"/>
                </a:lnTo>
                <a:lnTo>
                  <a:pt x="1444" y="1390"/>
                </a:lnTo>
                <a:lnTo>
                  <a:pt x="1423" y="1462"/>
                </a:lnTo>
                <a:lnTo>
                  <a:pt x="1400" y="1529"/>
                </a:lnTo>
                <a:lnTo>
                  <a:pt x="1371" y="1596"/>
                </a:lnTo>
                <a:lnTo>
                  <a:pt x="1339" y="1662"/>
                </a:lnTo>
                <a:lnTo>
                  <a:pt x="1305" y="1724"/>
                </a:lnTo>
                <a:lnTo>
                  <a:pt x="1267" y="1784"/>
                </a:lnTo>
                <a:lnTo>
                  <a:pt x="1228" y="1843"/>
                </a:lnTo>
                <a:lnTo>
                  <a:pt x="1187" y="1898"/>
                </a:lnTo>
                <a:lnTo>
                  <a:pt x="1145" y="1952"/>
                </a:lnTo>
                <a:lnTo>
                  <a:pt x="1102" y="2002"/>
                </a:lnTo>
                <a:lnTo>
                  <a:pt x="1060" y="2050"/>
                </a:lnTo>
                <a:lnTo>
                  <a:pt x="1019" y="2094"/>
                </a:lnTo>
                <a:lnTo>
                  <a:pt x="978" y="2134"/>
                </a:lnTo>
                <a:lnTo>
                  <a:pt x="939" y="2174"/>
                </a:lnTo>
                <a:lnTo>
                  <a:pt x="901" y="2207"/>
                </a:lnTo>
                <a:lnTo>
                  <a:pt x="866" y="2239"/>
                </a:lnTo>
                <a:lnTo>
                  <a:pt x="835" y="2266"/>
                </a:lnTo>
                <a:lnTo>
                  <a:pt x="806" y="2290"/>
                </a:lnTo>
                <a:lnTo>
                  <a:pt x="783" y="2309"/>
                </a:lnTo>
                <a:lnTo>
                  <a:pt x="763" y="2325"/>
                </a:lnTo>
                <a:lnTo>
                  <a:pt x="748" y="2336"/>
                </a:lnTo>
                <a:lnTo>
                  <a:pt x="739" y="2343"/>
                </a:lnTo>
                <a:lnTo>
                  <a:pt x="735" y="2346"/>
                </a:lnTo>
                <a:lnTo>
                  <a:pt x="732" y="2343"/>
                </a:lnTo>
                <a:lnTo>
                  <a:pt x="723" y="2336"/>
                </a:lnTo>
                <a:lnTo>
                  <a:pt x="709" y="2325"/>
                </a:lnTo>
                <a:lnTo>
                  <a:pt x="688" y="2309"/>
                </a:lnTo>
                <a:lnTo>
                  <a:pt x="665" y="2290"/>
                </a:lnTo>
                <a:lnTo>
                  <a:pt x="636" y="2266"/>
                </a:lnTo>
                <a:lnTo>
                  <a:pt x="604" y="2239"/>
                </a:lnTo>
                <a:lnTo>
                  <a:pt x="570" y="2207"/>
                </a:lnTo>
                <a:lnTo>
                  <a:pt x="532" y="2174"/>
                </a:lnTo>
                <a:lnTo>
                  <a:pt x="493" y="2134"/>
                </a:lnTo>
                <a:lnTo>
                  <a:pt x="452" y="2094"/>
                </a:lnTo>
                <a:lnTo>
                  <a:pt x="410" y="2050"/>
                </a:lnTo>
                <a:lnTo>
                  <a:pt x="367" y="2002"/>
                </a:lnTo>
                <a:lnTo>
                  <a:pt x="325" y="1952"/>
                </a:lnTo>
                <a:lnTo>
                  <a:pt x="284" y="1898"/>
                </a:lnTo>
                <a:lnTo>
                  <a:pt x="243" y="1843"/>
                </a:lnTo>
                <a:lnTo>
                  <a:pt x="204" y="1784"/>
                </a:lnTo>
                <a:lnTo>
                  <a:pt x="166" y="1724"/>
                </a:lnTo>
                <a:lnTo>
                  <a:pt x="131" y="1662"/>
                </a:lnTo>
                <a:lnTo>
                  <a:pt x="100" y="1596"/>
                </a:lnTo>
                <a:lnTo>
                  <a:pt x="71" y="1529"/>
                </a:lnTo>
                <a:lnTo>
                  <a:pt x="48" y="1462"/>
                </a:lnTo>
                <a:lnTo>
                  <a:pt x="27" y="1390"/>
                </a:lnTo>
                <a:lnTo>
                  <a:pt x="13" y="1319"/>
                </a:lnTo>
                <a:lnTo>
                  <a:pt x="4" y="1246"/>
                </a:lnTo>
                <a:lnTo>
                  <a:pt x="0" y="1173"/>
                </a:lnTo>
                <a:lnTo>
                  <a:pt x="4" y="1098"/>
                </a:lnTo>
                <a:lnTo>
                  <a:pt x="13" y="1025"/>
                </a:lnTo>
                <a:lnTo>
                  <a:pt x="27" y="954"/>
                </a:lnTo>
                <a:lnTo>
                  <a:pt x="48" y="884"/>
                </a:lnTo>
                <a:lnTo>
                  <a:pt x="71" y="815"/>
                </a:lnTo>
                <a:lnTo>
                  <a:pt x="100" y="748"/>
                </a:lnTo>
                <a:lnTo>
                  <a:pt x="131" y="684"/>
                </a:lnTo>
                <a:lnTo>
                  <a:pt x="166" y="621"/>
                </a:lnTo>
                <a:lnTo>
                  <a:pt x="204" y="560"/>
                </a:lnTo>
                <a:lnTo>
                  <a:pt x="243" y="502"/>
                </a:lnTo>
                <a:lnTo>
                  <a:pt x="284" y="446"/>
                </a:lnTo>
                <a:lnTo>
                  <a:pt x="325" y="394"/>
                </a:lnTo>
                <a:lnTo>
                  <a:pt x="367" y="343"/>
                </a:lnTo>
                <a:lnTo>
                  <a:pt x="410" y="294"/>
                </a:lnTo>
                <a:lnTo>
                  <a:pt x="452" y="251"/>
                </a:lnTo>
                <a:lnTo>
                  <a:pt x="493" y="210"/>
                </a:lnTo>
                <a:lnTo>
                  <a:pt x="532" y="170"/>
                </a:lnTo>
                <a:lnTo>
                  <a:pt x="570" y="137"/>
                </a:lnTo>
                <a:lnTo>
                  <a:pt x="604" y="105"/>
                </a:lnTo>
                <a:lnTo>
                  <a:pt x="636" y="79"/>
                </a:lnTo>
                <a:lnTo>
                  <a:pt x="665" y="55"/>
                </a:lnTo>
                <a:lnTo>
                  <a:pt x="688" y="35"/>
                </a:lnTo>
                <a:lnTo>
                  <a:pt x="709" y="19"/>
                </a:lnTo>
                <a:lnTo>
                  <a:pt x="723" y="9"/>
                </a:lnTo>
                <a:lnTo>
                  <a:pt x="732" y="1"/>
                </a:lnTo>
                <a:lnTo>
                  <a:pt x="735" y="0"/>
                </a:lnTo>
                <a:lnTo>
                  <a:pt x="739" y="1"/>
                </a:lnTo>
                <a:lnTo>
                  <a:pt x="748" y="9"/>
                </a:lnTo>
                <a:lnTo>
                  <a:pt x="763" y="19"/>
                </a:lnTo>
                <a:lnTo>
                  <a:pt x="783" y="35"/>
                </a:lnTo>
                <a:lnTo>
                  <a:pt x="806" y="55"/>
                </a:lnTo>
                <a:lnTo>
                  <a:pt x="835" y="79"/>
                </a:lnTo>
                <a:lnTo>
                  <a:pt x="866" y="105"/>
                </a:lnTo>
                <a:lnTo>
                  <a:pt x="901" y="137"/>
                </a:lnTo>
                <a:lnTo>
                  <a:pt x="939" y="170"/>
                </a:lnTo>
                <a:lnTo>
                  <a:pt x="978" y="210"/>
                </a:lnTo>
                <a:lnTo>
                  <a:pt x="1019" y="251"/>
                </a:lnTo>
                <a:lnTo>
                  <a:pt x="1060" y="294"/>
                </a:lnTo>
                <a:lnTo>
                  <a:pt x="1102" y="343"/>
                </a:lnTo>
                <a:lnTo>
                  <a:pt x="1145" y="394"/>
                </a:lnTo>
                <a:lnTo>
                  <a:pt x="1187" y="446"/>
                </a:lnTo>
                <a:lnTo>
                  <a:pt x="1228" y="502"/>
                </a:lnTo>
                <a:lnTo>
                  <a:pt x="1267" y="560"/>
                </a:lnTo>
                <a:lnTo>
                  <a:pt x="1305" y="621"/>
                </a:lnTo>
                <a:lnTo>
                  <a:pt x="1339" y="684"/>
                </a:lnTo>
                <a:lnTo>
                  <a:pt x="1371" y="748"/>
                </a:lnTo>
                <a:lnTo>
                  <a:pt x="1400" y="815"/>
                </a:lnTo>
                <a:lnTo>
                  <a:pt x="1423" y="884"/>
                </a:lnTo>
                <a:lnTo>
                  <a:pt x="1444" y="954"/>
                </a:lnTo>
                <a:lnTo>
                  <a:pt x="1458" y="1025"/>
                </a:lnTo>
                <a:lnTo>
                  <a:pt x="1467" y="1098"/>
                </a:lnTo>
                <a:lnTo>
                  <a:pt x="1470" y="1173"/>
                </a:lnTo>
              </a:path>
            </a:pathLst>
          </a:custGeom>
          <a:solidFill>
            <a:schemeClr val="folHlink"/>
          </a:solidFill>
          <a:ln w="1905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dist="28398" dir="6993903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endParaRPr lang="ru-RU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gray">
          <a:xfrm>
            <a:off x="3711575" y="2994689"/>
            <a:ext cx="1647825" cy="1647825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gray">
          <a:xfrm>
            <a:off x="5146543" y="1586924"/>
            <a:ext cx="1792287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rgbClr val="FFFFFF"/>
                </a:solidFill>
              </a:rPr>
              <a:t>Викторина, созданная с помощью сервиса, рассчитана на участие в ней до 30 человек.</a:t>
            </a:r>
            <a:endParaRPr lang="en-US" sz="1600" b="1" dirty="0">
              <a:solidFill>
                <a:srgbClr val="FFFFFF"/>
              </a:solidFill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gray">
          <a:xfrm>
            <a:off x="1407591" y="4676775"/>
            <a:ext cx="2732361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Сервис помогает </a:t>
            </a:r>
            <a:r>
              <a:rPr lang="ru-RU" sz="1600" b="1" dirty="0">
                <a:solidFill>
                  <a:schemeClr val="bg1"/>
                </a:solidFill>
              </a:rPr>
              <a:t>быстро проверить знания учащихся по любой теме.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gray">
          <a:xfrm>
            <a:off x="5174277" y="3932185"/>
            <a:ext cx="1792287" cy="230832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chemeClr val="bg1"/>
                </a:solidFill>
              </a:rPr>
              <a:t>Созданной викториной можно поделиться в социальных сетях </a:t>
            </a:r>
            <a:r>
              <a:rPr lang="ru-RU" sz="1600" b="1" dirty="0" smtClean="0">
                <a:solidFill>
                  <a:schemeClr val="bg1"/>
                </a:solidFill>
              </a:rPr>
              <a:t>или </a:t>
            </a:r>
            <a:r>
              <a:rPr lang="ru-RU" sz="1600" b="1" dirty="0">
                <a:solidFill>
                  <a:schemeClr val="bg1"/>
                </a:solidFill>
              </a:rPr>
              <a:t>отправить ссылку на тест по электронной почте.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2176597" y="1836093"/>
            <a:ext cx="1792287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>
                <a:solidFill>
                  <a:schemeClr val="bg1"/>
                </a:solidFill>
              </a:rPr>
              <a:t>Сервис можно использовать </a:t>
            </a:r>
            <a:r>
              <a:rPr lang="ru-RU" sz="1600" b="1" dirty="0" smtClean="0">
                <a:solidFill>
                  <a:schemeClr val="bg1"/>
                </a:solidFill>
              </a:rPr>
              <a:t>для опроса в </a:t>
            </a:r>
            <a:r>
              <a:rPr lang="ru-RU" sz="1600" b="1" dirty="0">
                <a:solidFill>
                  <a:schemeClr val="bg1"/>
                </a:solidFill>
              </a:rPr>
              <a:t>классе и при дистанционном обучении.</a:t>
            </a:r>
            <a:endParaRPr lang="en-US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7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>
                <a:solidFill>
                  <a:srgbClr val="C00000"/>
                </a:solidFill>
              </a:rPr>
              <a:t/>
            </a:r>
            <a:br>
              <a:rPr lang="ru-RU" b="1" dirty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/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Как </a:t>
            </a:r>
            <a:r>
              <a:rPr lang="ru-RU" b="1" dirty="0">
                <a:solidFill>
                  <a:srgbClr val="C00000"/>
                </a:solidFill>
              </a:rPr>
              <a:t>создать свой </a:t>
            </a:r>
            <a:r>
              <a:rPr lang="ru-RU" b="1" dirty="0" err="1">
                <a:solidFill>
                  <a:srgbClr val="C00000"/>
                </a:solidFill>
              </a:rPr>
              <a:t>Kahoot</a:t>
            </a:r>
            <a:r>
              <a:rPr lang="ru-RU" b="1" dirty="0">
                <a:solidFill>
                  <a:srgbClr val="C00000"/>
                </a:solidFill>
              </a:rPr>
              <a:t>?</a:t>
            </a:r>
            <a:r>
              <a:rPr lang="ru-RU" dirty="0"/>
              <a:t> </a:t>
            </a:r>
            <a:endParaRPr lang="ru-RU" dirty="0"/>
          </a:p>
        </p:txBody>
      </p:sp>
      <p:sp>
        <p:nvSpPr>
          <p:cNvPr id="4" name="Freeform 4"/>
          <p:cNvSpPr>
            <a:spLocks/>
          </p:cNvSpPr>
          <p:nvPr/>
        </p:nvSpPr>
        <p:spPr bwMode="ltGray">
          <a:xfrm>
            <a:off x="6180138" y="2924175"/>
            <a:ext cx="2160587" cy="2232025"/>
          </a:xfrm>
          <a:custGeom>
            <a:avLst/>
            <a:gdLst/>
            <a:ahLst/>
            <a:cxnLst>
              <a:cxn ang="0">
                <a:pos x="264" y="20"/>
              </a:cxn>
              <a:cxn ang="0">
                <a:pos x="286" y="52"/>
              </a:cxn>
              <a:cxn ang="0">
                <a:pos x="242" y="68"/>
              </a:cxn>
              <a:cxn ang="0">
                <a:pos x="202" y="72"/>
              </a:cxn>
              <a:cxn ang="0">
                <a:pos x="194" y="102"/>
              </a:cxn>
              <a:cxn ang="0">
                <a:pos x="140" y="114"/>
              </a:cxn>
              <a:cxn ang="0">
                <a:pos x="116" y="136"/>
              </a:cxn>
              <a:cxn ang="0">
                <a:pos x="84" y="164"/>
              </a:cxn>
              <a:cxn ang="0">
                <a:pos x="76" y="182"/>
              </a:cxn>
              <a:cxn ang="0">
                <a:pos x="60" y="224"/>
              </a:cxn>
              <a:cxn ang="0">
                <a:pos x="42" y="272"/>
              </a:cxn>
              <a:cxn ang="0">
                <a:pos x="24" y="296"/>
              </a:cxn>
              <a:cxn ang="0">
                <a:pos x="12" y="330"/>
              </a:cxn>
              <a:cxn ang="0">
                <a:pos x="16" y="352"/>
              </a:cxn>
              <a:cxn ang="0">
                <a:pos x="6" y="396"/>
              </a:cxn>
              <a:cxn ang="0">
                <a:pos x="30" y="420"/>
              </a:cxn>
              <a:cxn ang="0">
                <a:pos x="22" y="448"/>
              </a:cxn>
              <a:cxn ang="0">
                <a:pos x="38" y="472"/>
              </a:cxn>
              <a:cxn ang="0">
                <a:pos x="64" y="500"/>
              </a:cxn>
              <a:cxn ang="0">
                <a:pos x="76" y="546"/>
              </a:cxn>
              <a:cxn ang="0">
                <a:pos x="126" y="572"/>
              </a:cxn>
              <a:cxn ang="0">
                <a:pos x="130" y="602"/>
              </a:cxn>
              <a:cxn ang="0">
                <a:pos x="170" y="614"/>
              </a:cxn>
              <a:cxn ang="0">
                <a:pos x="188" y="636"/>
              </a:cxn>
              <a:cxn ang="0">
                <a:pos x="212" y="644"/>
              </a:cxn>
              <a:cxn ang="0">
                <a:pos x="238" y="662"/>
              </a:cxn>
              <a:cxn ang="0">
                <a:pos x="280" y="668"/>
              </a:cxn>
              <a:cxn ang="0">
                <a:pos x="300" y="676"/>
              </a:cxn>
              <a:cxn ang="0">
                <a:pos x="330" y="688"/>
              </a:cxn>
              <a:cxn ang="0">
                <a:pos x="350" y="694"/>
              </a:cxn>
              <a:cxn ang="0">
                <a:pos x="392" y="718"/>
              </a:cxn>
              <a:cxn ang="0">
                <a:pos x="398" y="686"/>
              </a:cxn>
              <a:cxn ang="0">
                <a:pos x="428" y="688"/>
              </a:cxn>
              <a:cxn ang="0">
                <a:pos x="504" y="660"/>
              </a:cxn>
              <a:cxn ang="0">
                <a:pos x="534" y="656"/>
              </a:cxn>
              <a:cxn ang="0">
                <a:pos x="550" y="644"/>
              </a:cxn>
              <a:cxn ang="0">
                <a:pos x="570" y="612"/>
              </a:cxn>
              <a:cxn ang="0">
                <a:pos x="612" y="586"/>
              </a:cxn>
              <a:cxn ang="0">
                <a:pos x="630" y="554"/>
              </a:cxn>
              <a:cxn ang="0">
                <a:pos x="656" y="520"/>
              </a:cxn>
              <a:cxn ang="0">
                <a:pos x="682" y="492"/>
              </a:cxn>
              <a:cxn ang="0">
                <a:pos x="692" y="466"/>
              </a:cxn>
              <a:cxn ang="0">
                <a:pos x="696" y="410"/>
              </a:cxn>
              <a:cxn ang="0">
                <a:pos x="734" y="352"/>
              </a:cxn>
              <a:cxn ang="0">
                <a:pos x="718" y="316"/>
              </a:cxn>
              <a:cxn ang="0">
                <a:pos x="710" y="292"/>
              </a:cxn>
              <a:cxn ang="0">
                <a:pos x="698" y="258"/>
              </a:cxn>
              <a:cxn ang="0">
                <a:pos x="678" y="212"/>
              </a:cxn>
              <a:cxn ang="0">
                <a:pos x="654" y="182"/>
              </a:cxn>
              <a:cxn ang="0">
                <a:pos x="632" y="154"/>
              </a:cxn>
              <a:cxn ang="0">
                <a:pos x="612" y="104"/>
              </a:cxn>
              <a:cxn ang="0">
                <a:pos x="592" y="108"/>
              </a:cxn>
              <a:cxn ang="0">
                <a:pos x="548" y="100"/>
              </a:cxn>
              <a:cxn ang="0">
                <a:pos x="508" y="22"/>
              </a:cxn>
              <a:cxn ang="0">
                <a:pos x="456" y="48"/>
              </a:cxn>
              <a:cxn ang="0">
                <a:pos x="430" y="46"/>
              </a:cxn>
              <a:cxn ang="0">
                <a:pos x="370" y="10"/>
              </a:cxn>
              <a:cxn ang="0">
                <a:pos x="348" y="10"/>
              </a:cxn>
              <a:cxn ang="0">
                <a:pos x="326" y="28"/>
              </a:cxn>
              <a:cxn ang="0">
                <a:pos x="294" y="42"/>
              </a:cxn>
              <a:cxn ang="0">
                <a:pos x="256" y="12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0784"/>
                  <a:invGamma/>
                </a:scheme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5" name="Freeform 5"/>
          <p:cNvSpPr>
            <a:spLocks/>
          </p:cNvSpPr>
          <p:nvPr/>
        </p:nvSpPr>
        <p:spPr bwMode="ltGray">
          <a:xfrm>
            <a:off x="3373438" y="2895593"/>
            <a:ext cx="2160588" cy="2232025"/>
          </a:xfrm>
          <a:custGeom>
            <a:avLst/>
            <a:gdLst/>
            <a:ahLst/>
            <a:cxnLst>
              <a:cxn ang="0">
                <a:pos x="264" y="20"/>
              </a:cxn>
              <a:cxn ang="0">
                <a:pos x="286" y="52"/>
              </a:cxn>
              <a:cxn ang="0">
                <a:pos x="242" y="68"/>
              </a:cxn>
              <a:cxn ang="0">
                <a:pos x="202" y="72"/>
              </a:cxn>
              <a:cxn ang="0">
                <a:pos x="194" y="102"/>
              </a:cxn>
              <a:cxn ang="0">
                <a:pos x="140" y="114"/>
              </a:cxn>
              <a:cxn ang="0">
                <a:pos x="116" y="136"/>
              </a:cxn>
              <a:cxn ang="0">
                <a:pos x="84" y="164"/>
              </a:cxn>
              <a:cxn ang="0">
                <a:pos x="76" y="182"/>
              </a:cxn>
              <a:cxn ang="0">
                <a:pos x="60" y="224"/>
              </a:cxn>
              <a:cxn ang="0">
                <a:pos x="42" y="272"/>
              </a:cxn>
              <a:cxn ang="0">
                <a:pos x="24" y="296"/>
              </a:cxn>
              <a:cxn ang="0">
                <a:pos x="12" y="330"/>
              </a:cxn>
              <a:cxn ang="0">
                <a:pos x="16" y="352"/>
              </a:cxn>
              <a:cxn ang="0">
                <a:pos x="6" y="396"/>
              </a:cxn>
              <a:cxn ang="0">
                <a:pos x="30" y="420"/>
              </a:cxn>
              <a:cxn ang="0">
                <a:pos x="22" y="448"/>
              </a:cxn>
              <a:cxn ang="0">
                <a:pos x="38" y="472"/>
              </a:cxn>
              <a:cxn ang="0">
                <a:pos x="64" y="500"/>
              </a:cxn>
              <a:cxn ang="0">
                <a:pos x="76" y="546"/>
              </a:cxn>
              <a:cxn ang="0">
                <a:pos x="126" y="572"/>
              </a:cxn>
              <a:cxn ang="0">
                <a:pos x="130" y="602"/>
              </a:cxn>
              <a:cxn ang="0">
                <a:pos x="170" y="614"/>
              </a:cxn>
              <a:cxn ang="0">
                <a:pos x="188" y="636"/>
              </a:cxn>
              <a:cxn ang="0">
                <a:pos x="212" y="644"/>
              </a:cxn>
              <a:cxn ang="0">
                <a:pos x="238" y="662"/>
              </a:cxn>
              <a:cxn ang="0">
                <a:pos x="280" y="668"/>
              </a:cxn>
              <a:cxn ang="0">
                <a:pos x="300" y="676"/>
              </a:cxn>
              <a:cxn ang="0">
                <a:pos x="330" y="688"/>
              </a:cxn>
              <a:cxn ang="0">
                <a:pos x="350" y="694"/>
              </a:cxn>
              <a:cxn ang="0">
                <a:pos x="392" y="718"/>
              </a:cxn>
              <a:cxn ang="0">
                <a:pos x="398" y="686"/>
              </a:cxn>
              <a:cxn ang="0">
                <a:pos x="428" y="688"/>
              </a:cxn>
              <a:cxn ang="0">
                <a:pos x="504" y="660"/>
              </a:cxn>
              <a:cxn ang="0">
                <a:pos x="534" y="656"/>
              </a:cxn>
              <a:cxn ang="0">
                <a:pos x="550" y="644"/>
              </a:cxn>
              <a:cxn ang="0">
                <a:pos x="570" y="612"/>
              </a:cxn>
              <a:cxn ang="0">
                <a:pos x="612" y="586"/>
              </a:cxn>
              <a:cxn ang="0">
                <a:pos x="630" y="554"/>
              </a:cxn>
              <a:cxn ang="0">
                <a:pos x="656" y="520"/>
              </a:cxn>
              <a:cxn ang="0">
                <a:pos x="682" y="492"/>
              </a:cxn>
              <a:cxn ang="0">
                <a:pos x="692" y="466"/>
              </a:cxn>
              <a:cxn ang="0">
                <a:pos x="696" y="410"/>
              </a:cxn>
              <a:cxn ang="0">
                <a:pos x="734" y="352"/>
              </a:cxn>
              <a:cxn ang="0">
                <a:pos x="718" y="316"/>
              </a:cxn>
              <a:cxn ang="0">
                <a:pos x="710" y="292"/>
              </a:cxn>
              <a:cxn ang="0">
                <a:pos x="698" y="258"/>
              </a:cxn>
              <a:cxn ang="0">
                <a:pos x="678" y="212"/>
              </a:cxn>
              <a:cxn ang="0">
                <a:pos x="654" y="182"/>
              </a:cxn>
              <a:cxn ang="0">
                <a:pos x="632" y="154"/>
              </a:cxn>
              <a:cxn ang="0">
                <a:pos x="612" y="104"/>
              </a:cxn>
              <a:cxn ang="0">
                <a:pos x="592" y="108"/>
              </a:cxn>
              <a:cxn ang="0">
                <a:pos x="548" y="100"/>
              </a:cxn>
              <a:cxn ang="0">
                <a:pos x="508" y="22"/>
              </a:cxn>
              <a:cxn ang="0">
                <a:pos x="456" y="48"/>
              </a:cxn>
              <a:cxn ang="0">
                <a:pos x="430" y="46"/>
              </a:cxn>
              <a:cxn ang="0">
                <a:pos x="370" y="10"/>
              </a:cxn>
              <a:cxn ang="0">
                <a:pos x="348" y="10"/>
              </a:cxn>
              <a:cxn ang="0">
                <a:pos x="326" y="28"/>
              </a:cxn>
              <a:cxn ang="0">
                <a:pos x="294" y="42"/>
              </a:cxn>
              <a:cxn ang="0">
                <a:pos x="256" y="12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69804"/>
                  <a:invGamma/>
                </a:schemeClr>
              </a:gs>
              <a:gs pos="100000">
                <a:schemeClr val="folHlink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" name="Freeform 6"/>
          <p:cNvSpPr>
            <a:spLocks/>
          </p:cNvSpPr>
          <p:nvPr/>
        </p:nvSpPr>
        <p:spPr bwMode="ltGray">
          <a:xfrm>
            <a:off x="695325" y="2925763"/>
            <a:ext cx="2160588" cy="2232025"/>
          </a:xfrm>
          <a:custGeom>
            <a:avLst/>
            <a:gdLst/>
            <a:ahLst/>
            <a:cxnLst>
              <a:cxn ang="0">
                <a:pos x="264" y="20"/>
              </a:cxn>
              <a:cxn ang="0">
                <a:pos x="286" y="52"/>
              </a:cxn>
              <a:cxn ang="0">
                <a:pos x="242" y="68"/>
              </a:cxn>
              <a:cxn ang="0">
                <a:pos x="202" y="72"/>
              </a:cxn>
              <a:cxn ang="0">
                <a:pos x="194" y="102"/>
              </a:cxn>
              <a:cxn ang="0">
                <a:pos x="140" y="114"/>
              </a:cxn>
              <a:cxn ang="0">
                <a:pos x="116" y="136"/>
              </a:cxn>
              <a:cxn ang="0">
                <a:pos x="84" y="164"/>
              </a:cxn>
              <a:cxn ang="0">
                <a:pos x="76" y="182"/>
              </a:cxn>
              <a:cxn ang="0">
                <a:pos x="60" y="224"/>
              </a:cxn>
              <a:cxn ang="0">
                <a:pos x="42" y="272"/>
              </a:cxn>
              <a:cxn ang="0">
                <a:pos x="24" y="296"/>
              </a:cxn>
              <a:cxn ang="0">
                <a:pos x="12" y="330"/>
              </a:cxn>
              <a:cxn ang="0">
                <a:pos x="16" y="352"/>
              </a:cxn>
              <a:cxn ang="0">
                <a:pos x="6" y="396"/>
              </a:cxn>
              <a:cxn ang="0">
                <a:pos x="30" y="420"/>
              </a:cxn>
              <a:cxn ang="0">
                <a:pos x="22" y="448"/>
              </a:cxn>
              <a:cxn ang="0">
                <a:pos x="38" y="472"/>
              </a:cxn>
              <a:cxn ang="0">
                <a:pos x="64" y="500"/>
              </a:cxn>
              <a:cxn ang="0">
                <a:pos x="76" y="546"/>
              </a:cxn>
              <a:cxn ang="0">
                <a:pos x="126" y="572"/>
              </a:cxn>
              <a:cxn ang="0">
                <a:pos x="130" y="602"/>
              </a:cxn>
              <a:cxn ang="0">
                <a:pos x="170" y="614"/>
              </a:cxn>
              <a:cxn ang="0">
                <a:pos x="188" y="636"/>
              </a:cxn>
              <a:cxn ang="0">
                <a:pos x="212" y="644"/>
              </a:cxn>
              <a:cxn ang="0">
                <a:pos x="238" y="662"/>
              </a:cxn>
              <a:cxn ang="0">
                <a:pos x="280" y="668"/>
              </a:cxn>
              <a:cxn ang="0">
                <a:pos x="300" y="676"/>
              </a:cxn>
              <a:cxn ang="0">
                <a:pos x="330" y="688"/>
              </a:cxn>
              <a:cxn ang="0">
                <a:pos x="350" y="694"/>
              </a:cxn>
              <a:cxn ang="0">
                <a:pos x="392" y="718"/>
              </a:cxn>
              <a:cxn ang="0">
                <a:pos x="398" y="686"/>
              </a:cxn>
              <a:cxn ang="0">
                <a:pos x="428" y="688"/>
              </a:cxn>
              <a:cxn ang="0">
                <a:pos x="504" y="660"/>
              </a:cxn>
              <a:cxn ang="0">
                <a:pos x="534" y="656"/>
              </a:cxn>
              <a:cxn ang="0">
                <a:pos x="550" y="644"/>
              </a:cxn>
              <a:cxn ang="0">
                <a:pos x="570" y="612"/>
              </a:cxn>
              <a:cxn ang="0">
                <a:pos x="612" y="586"/>
              </a:cxn>
              <a:cxn ang="0">
                <a:pos x="630" y="554"/>
              </a:cxn>
              <a:cxn ang="0">
                <a:pos x="656" y="520"/>
              </a:cxn>
              <a:cxn ang="0">
                <a:pos x="682" y="492"/>
              </a:cxn>
              <a:cxn ang="0">
                <a:pos x="692" y="466"/>
              </a:cxn>
              <a:cxn ang="0">
                <a:pos x="696" y="410"/>
              </a:cxn>
              <a:cxn ang="0">
                <a:pos x="734" y="352"/>
              </a:cxn>
              <a:cxn ang="0">
                <a:pos x="718" y="316"/>
              </a:cxn>
              <a:cxn ang="0">
                <a:pos x="710" y="292"/>
              </a:cxn>
              <a:cxn ang="0">
                <a:pos x="698" y="258"/>
              </a:cxn>
              <a:cxn ang="0">
                <a:pos x="678" y="212"/>
              </a:cxn>
              <a:cxn ang="0">
                <a:pos x="654" y="182"/>
              </a:cxn>
              <a:cxn ang="0">
                <a:pos x="632" y="154"/>
              </a:cxn>
              <a:cxn ang="0">
                <a:pos x="612" y="104"/>
              </a:cxn>
              <a:cxn ang="0">
                <a:pos x="592" y="108"/>
              </a:cxn>
              <a:cxn ang="0">
                <a:pos x="548" y="100"/>
              </a:cxn>
              <a:cxn ang="0">
                <a:pos x="508" y="22"/>
              </a:cxn>
              <a:cxn ang="0">
                <a:pos x="456" y="48"/>
              </a:cxn>
              <a:cxn ang="0">
                <a:pos x="430" y="46"/>
              </a:cxn>
              <a:cxn ang="0">
                <a:pos x="370" y="10"/>
              </a:cxn>
              <a:cxn ang="0">
                <a:pos x="348" y="10"/>
              </a:cxn>
              <a:cxn ang="0">
                <a:pos x="326" y="28"/>
              </a:cxn>
              <a:cxn ang="0">
                <a:pos x="294" y="42"/>
              </a:cxn>
              <a:cxn ang="0">
                <a:pos x="256" y="12"/>
              </a:cxn>
            </a:cxnLst>
            <a:rect l="0" t="0" r="r" b="b"/>
            <a:pathLst>
              <a:path w="742" h="718">
                <a:moveTo>
                  <a:pt x="256" y="12"/>
                </a:moveTo>
                <a:lnTo>
                  <a:pt x="252" y="8"/>
                </a:lnTo>
                <a:lnTo>
                  <a:pt x="252" y="6"/>
                </a:lnTo>
                <a:lnTo>
                  <a:pt x="250" y="6"/>
                </a:lnTo>
                <a:lnTo>
                  <a:pt x="252" y="8"/>
                </a:lnTo>
                <a:lnTo>
                  <a:pt x="254" y="10"/>
                </a:lnTo>
                <a:lnTo>
                  <a:pt x="256" y="12"/>
                </a:lnTo>
                <a:lnTo>
                  <a:pt x="260" y="16"/>
                </a:lnTo>
                <a:lnTo>
                  <a:pt x="264" y="20"/>
                </a:lnTo>
                <a:lnTo>
                  <a:pt x="268" y="24"/>
                </a:lnTo>
                <a:lnTo>
                  <a:pt x="270" y="28"/>
                </a:lnTo>
                <a:lnTo>
                  <a:pt x="274" y="32"/>
                </a:lnTo>
                <a:lnTo>
                  <a:pt x="278" y="34"/>
                </a:lnTo>
                <a:lnTo>
                  <a:pt x="280" y="36"/>
                </a:lnTo>
                <a:lnTo>
                  <a:pt x="280" y="38"/>
                </a:lnTo>
                <a:lnTo>
                  <a:pt x="282" y="38"/>
                </a:lnTo>
                <a:lnTo>
                  <a:pt x="288" y="48"/>
                </a:lnTo>
                <a:lnTo>
                  <a:pt x="286" y="52"/>
                </a:lnTo>
                <a:lnTo>
                  <a:pt x="278" y="56"/>
                </a:lnTo>
                <a:lnTo>
                  <a:pt x="268" y="58"/>
                </a:lnTo>
                <a:lnTo>
                  <a:pt x="256" y="58"/>
                </a:lnTo>
                <a:lnTo>
                  <a:pt x="246" y="56"/>
                </a:lnTo>
                <a:lnTo>
                  <a:pt x="238" y="54"/>
                </a:lnTo>
                <a:lnTo>
                  <a:pt x="242" y="58"/>
                </a:lnTo>
                <a:lnTo>
                  <a:pt x="246" y="62"/>
                </a:lnTo>
                <a:lnTo>
                  <a:pt x="244" y="64"/>
                </a:lnTo>
                <a:lnTo>
                  <a:pt x="242" y="68"/>
                </a:lnTo>
                <a:lnTo>
                  <a:pt x="238" y="70"/>
                </a:lnTo>
                <a:lnTo>
                  <a:pt x="232" y="72"/>
                </a:lnTo>
                <a:lnTo>
                  <a:pt x="228" y="72"/>
                </a:lnTo>
                <a:lnTo>
                  <a:pt x="222" y="70"/>
                </a:lnTo>
                <a:lnTo>
                  <a:pt x="216" y="68"/>
                </a:lnTo>
                <a:lnTo>
                  <a:pt x="212" y="64"/>
                </a:lnTo>
                <a:lnTo>
                  <a:pt x="206" y="64"/>
                </a:lnTo>
                <a:lnTo>
                  <a:pt x="204" y="68"/>
                </a:lnTo>
                <a:lnTo>
                  <a:pt x="202" y="72"/>
                </a:lnTo>
                <a:lnTo>
                  <a:pt x="200" y="76"/>
                </a:lnTo>
                <a:lnTo>
                  <a:pt x="196" y="78"/>
                </a:lnTo>
                <a:lnTo>
                  <a:pt x="190" y="80"/>
                </a:lnTo>
                <a:lnTo>
                  <a:pt x="196" y="82"/>
                </a:lnTo>
                <a:lnTo>
                  <a:pt x="198" y="86"/>
                </a:lnTo>
                <a:lnTo>
                  <a:pt x="200" y="90"/>
                </a:lnTo>
                <a:lnTo>
                  <a:pt x="200" y="94"/>
                </a:lnTo>
                <a:lnTo>
                  <a:pt x="198" y="98"/>
                </a:lnTo>
                <a:lnTo>
                  <a:pt x="194" y="102"/>
                </a:lnTo>
                <a:lnTo>
                  <a:pt x="186" y="102"/>
                </a:lnTo>
                <a:lnTo>
                  <a:pt x="172" y="100"/>
                </a:lnTo>
                <a:lnTo>
                  <a:pt x="162" y="100"/>
                </a:lnTo>
                <a:lnTo>
                  <a:pt x="164" y="102"/>
                </a:lnTo>
                <a:lnTo>
                  <a:pt x="166" y="106"/>
                </a:lnTo>
                <a:lnTo>
                  <a:pt x="168" y="110"/>
                </a:lnTo>
                <a:lnTo>
                  <a:pt x="154" y="110"/>
                </a:lnTo>
                <a:lnTo>
                  <a:pt x="140" y="110"/>
                </a:lnTo>
                <a:lnTo>
                  <a:pt x="140" y="114"/>
                </a:lnTo>
                <a:lnTo>
                  <a:pt x="142" y="116"/>
                </a:lnTo>
                <a:lnTo>
                  <a:pt x="136" y="118"/>
                </a:lnTo>
                <a:lnTo>
                  <a:pt x="130" y="118"/>
                </a:lnTo>
                <a:lnTo>
                  <a:pt x="124" y="118"/>
                </a:lnTo>
                <a:lnTo>
                  <a:pt x="126" y="122"/>
                </a:lnTo>
                <a:lnTo>
                  <a:pt x="126" y="126"/>
                </a:lnTo>
                <a:lnTo>
                  <a:pt x="126" y="130"/>
                </a:lnTo>
                <a:lnTo>
                  <a:pt x="128" y="134"/>
                </a:lnTo>
                <a:lnTo>
                  <a:pt x="116" y="136"/>
                </a:lnTo>
                <a:lnTo>
                  <a:pt x="106" y="140"/>
                </a:lnTo>
                <a:lnTo>
                  <a:pt x="96" y="144"/>
                </a:lnTo>
                <a:lnTo>
                  <a:pt x="82" y="142"/>
                </a:lnTo>
                <a:lnTo>
                  <a:pt x="88" y="146"/>
                </a:lnTo>
                <a:lnTo>
                  <a:pt x="92" y="148"/>
                </a:lnTo>
                <a:lnTo>
                  <a:pt x="92" y="152"/>
                </a:lnTo>
                <a:lnTo>
                  <a:pt x="92" y="156"/>
                </a:lnTo>
                <a:lnTo>
                  <a:pt x="88" y="160"/>
                </a:lnTo>
                <a:lnTo>
                  <a:pt x="84" y="164"/>
                </a:lnTo>
                <a:lnTo>
                  <a:pt x="78" y="166"/>
                </a:lnTo>
                <a:lnTo>
                  <a:pt x="74" y="168"/>
                </a:lnTo>
                <a:lnTo>
                  <a:pt x="68" y="170"/>
                </a:lnTo>
                <a:lnTo>
                  <a:pt x="62" y="172"/>
                </a:lnTo>
                <a:lnTo>
                  <a:pt x="58" y="172"/>
                </a:lnTo>
                <a:lnTo>
                  <a:pt x="64" y="174"/>
                </a:lnTo>
                <a:lnTo>
                  <a:pt x="68" y="176"/>
                </a:lnTo>
                <a:lnTo>
                  <a:pt x="72" y="180"/>
                </a:lnTo>
                <a:lnTo>
                  <a:pt x="76" y="182"/>
                </a:lnTo>
                <a:lnTo>
                  <a:pt x="78" y="184"/>
                </a:lnTo>
                <a:lnTo>
                  <a:pt x="78" y="190"/>
                </a:lnTo>
                <a:lnTo>
                  <a:pt x="78" y="194"/>
                </a:lnTo>
                <a:lnTo>
                  <a:pt x="76" y="202"/>
                </a:lnTo>
                <a:lnTo>
                  <a:pt x="70" y="204"/>
                </a:lnTo>
                <a:lnTo>
                  <a:pt x="62" y="204"/>
                </a:lnTo>
                <a:lnTo>
                  <a:pt x="54" y="204"/>
                </a:lnTo>
                <a:lnTo>
                  <a:pt x="60" y="214"/>
                </a:lnTo>
                <a:lnTo>
                  <a:pt x="60" y="224"/>
                </a:lnTo>
                <a:lnTo>
                  <a:pt x="56" y="236"/>
                </a:lnTo>
                <a:lnTo>
                  <a:pt x="56" y="248"/>
                </a:lnTo>
                <a:lnTo>
                  <a:pt x="46" y="248"/>
                </a:lnTo>
                <a:lnTo>
                  <a:pt x="34" y="248"/>
                </a:lnTo>
                <a:lnTo>
                  <a:pt x="38" y="250"/>
                </a:lnTo>
                <a:lnTo>
                  <a:pt x="42" y="254"/>
                </a:lnTo>
                <a:lnTo>
                  <a:pt x="44" y="260"/>
                </a:lnTo>
                <a:lnTo>
                  <a:pt x="44" y="268"/>
                </a:lnTo>
                <a:lnTo>
                  <a:pt x="42" y="272"/>
                </a:lnTo>
                <a:lnTo>
                  <a:pt x="38" y="276"/>
                </a:lnTo>
                <a:lnTo>
                  <a:pt x="34" y="278"/>
                </a:lnTo>
                <a:lnTo>
                  <a:pt x="28" y="280"/>
                </a:lnTo>
                <a:lnTo>
                  <a:pt x="24" y="280"/>
                </a:lnTo>
                <a:lnTo>
                  <a:pt x="18" y="282"/>
                </a:lnTo>
                <a:lnTo>
                  <a:pt x="24" y="284"/>
                </a:lnTo>
                <a:lnTo>
                  <a:pt x="26" y="288"/>
                </a:lnTo>
                <a:lnTo>
                  <a:pt x="26" y="292"/>
                </a:lnTo>
                <a:lnTo>
                  <a:pt x="24" y="296"/>
                </a:lnTo>
                <a:lnTo>
                  <a:pt x="18" y="300"/>
                </a:lnTo>
                <a:lnTo>
                  <a:pt x="28" y="302"/>
                </a:lnTo>
                <a:lnTo>
                  <a:pt x="38" y="306"/>
                </a:lnTo>
                <a:lnTo>
                  <a:pt x="38" y="312"/>
                </a:lnTo>
                <a:lnTo>
                  <a:pt x="34" y="316"/>
                </a:lnTo>
                <a:lnTo>
                  <a:pt x="28" y="320"/>
                </a:lnTo>
                <a:lnTo>
                  <a:pt x="24" y="322"/>
                </a:lnTo>
                <a:lnTo>
                  <a:pt x="18" y="326"/>
                </a:lnTo>
                <a:lnTo>
                  <a:pt x="12" y="330"/>
                </a:lnTo>
                <a:lnTo>
                  <a:pt x="8" y="334"/>
                </a:lnTo>
                <a:lnTo>
                  <a:pt x="12" y="336"/>
                </a:lnTo>
                <a:lnTo>
                  <a:pt x="18" y="338"/>
                </a:lnTo>
                <a:lnTo>
                  <a:pt x="22" y="338"/>
                </a:lnTo>
                <a:lnTo>
                  <a:pt x="20" y="342"/>
                </a:lnTo>
                <a:lnTo>
                  <a:pt x="18" y="344"/>
                </a:lnTo>
                <a:lnTo>
                  <a:pt x="14" y="348"/>
                </a:lnTo>
                <a:lnTo>
                  <a:pt x="12" y="350"/>
                </a:lnTo>
                <a:lnTo>
                  <a:pt x="16" y="352"/>
                </a:lnTo>
                <a:lnTo>
                  <a:pt x="22" y="354"/>
                </a:lnTo>
                <a:lnTo>
                  <a:pt x="26" y="356"/>
                </a:lnTo>
                <a:lnTo>
                  <a:pt x="24" y="358"/>
                </a:lnTo>
                <a:lnTo>
                  <a:pt x="22" y="362"/>
                </a:lnTo>
                <a:lnTo>
                  <a:pt x="32" y="364"/>
                </a:lnTo>
                <a:lnTo>
                  <a:pt x="44" y="368"/>
                </a:lnTo>
                <a:lnTo>
                  <a:pt x="22" y="382"/>
                </a:lnTo>
                <a:lnTo>
                  <a:pt x="0" y="394"/>
                </a:lnTo>
                <a:lnTo>
                  <a:pt x="6" y="396"/>
                </a:lnTo>
                <a:lnTo>
                  <a:pt x="14" y="398"/>
                </a:lnTo>
                <a:lnTo>
                  <a:pt x="20" y="402"/>
                </a:lnTo>
                <a:lnTo>
                  <a:pt x="24" y="406"/>
                </a:lnTo>
                <a:lnTo>
                  <a:pt x="22" y="408"/>
                </a:lnTo>
                <a:lnTo>
                  <a:pt x="20" y="410"/>
                </a:lnTo>
                <a:lnTo>
                  <a:pt x="16" y="412"/>
                </a:lnTo>
                <a:lnTo>
                  <a:pt x="22" y="414"/>
                </a:lnTo>
                <a:lnTo>
                  <a:pt x="28" y="416"/>
                </a:lnTo>
                <a:lnTo>
                  <a:pt x="30" y="420"/>
                </a:lnTo>
                <a:lnTo>
                  <a:pt x="32" y="424"/>
                </a:lnTo>
                <a:lnTo>
                  <a:pt x="32" y="428"/>
                </a:lnTo>
                <a:lnTo>
                  <a:pt x="28" y="434"/>
                </a:lnTo>
                <a:lnTo>
                  <a:pt x="32" y="434"/>
                </a:lnTo>
                <a:lnTo>
                  <a:pt x="34" y="434"/>
                </a:lnTo>
                <a:lnTo>
                  <a:pt x="34" y="440"/>
                </a:lnTo>
                <a:lnTo>
                  <a:pt x="30" y="442"/>
                </a:lnTo>
                <a:lnTo>
                  <a:pt x="26" y="446"/>
                </a:lnTo>
                <a:lnTo>
                  <a:pt x="22" y="448"/>
                </a:lnTo>
                <a:lnTo>
                  <a:pt x="20" y="452"/>
                </a:lnTo>
                <a:lnTo>
                  <a:pt x="16" y="456"/>
                </a:lnTo>
                <a:lnTo>
                  <a:pt x="22" y="454"/>
                </a:lnTo>
                <a:lnTo>
                  <a:pt x="28" y="456"/>
                </a:lnTo>
                <a:lnTo>
                  <a:pt x="34" y="458"/>
                </a:lnTo>
                <a:lnTo>
                  <a:pt x="40" y="460"/>
                </a:lnTo>
                <a:lnTo>
                  <a:pt x="44" y="464"/>
                </a:lnTo>
                <a:lnTo>
                  <a:pt x="40" y="468"/>
                </a:lnTo>
                <a:lnTo>
                  <a:pt x="38" y="472"/>
                </a:lnTo>
                <a:lnTo>
                  <a:pt x="34" y="476"/>
                </a:lnTo>
                <a:lnTo>
                  <a:pt x="40" y="478"/>
                </a:lnTo>
                <a:lnTo>
                  <a:pt x="44" y="482"/>
                </a:lnTo>
                <a:lnTo>
                  <a:pt x="48" y="486"/>
                </a:lnTo>
                <a:lnTo>
                  <a:pt x="48" y="490"/>
                </a:lnTo>
                <a:lnTo>
                  <a:pt x="48" y="496"/>
                </a:lnTo>
                <a:lnTo>
                  <a:pt x="54" y="496"/>
                </a:lnTo>
                <a:lnTo>
                  <a:pt x="60" y="498"/>
                </a:lnTo>
                <a:lnTo>
                  <a:pt x="64" y="500"/>
                </a:lnTo>
                <a:lnTo>
                  <a:pt x="66" y="504"/>
                </a:lnTo>
                <a:lnTo>
                  <a:pt x="66" y="508"/>
                </a:lnTo>
                <a:lnTo>
                  <a:pt x="66" y="514"/>
                </a:lnTo>
                <a:lnTo>
                  <a:pt x="62" y="520"/>
                </a:lnTo>
                <a:lnTo>
                  <a:pt x="68" y="524"/>
                </a:lnTo>
                <a:lnTo>
                  <a:pt x="72" y="528"/>
                </a:lnTo>
                <a:lnTo>
                  <a:pt x="74" y="534"/>
                </a:lnTo>
                <a:lnTo>
                  <a:pt x="76" y="540"/>
                </a:lnTo>
                <a:lnTo>
                  <a:pt x="76" y="546"/>
                </a:lnTo>
                <a:lnTo>
                  <a:pt x="96" y="546"/>
                </a:lnTo>
                <a:lnTo>
                  <a:pt x="118" y="544"/>
                </a:lnTo>
                <a:lnTo>
                  <a:pt x="114" y="552"/>
                </a:lnTo>
                <a:lnTo>
                  <a:pt x="112" y="558"/>
                </a:lnTo>
                <a:lnTo>
                  <a:pt x="110" y="566"/>
                </a:lnTo>
                <a:lnTo>
                  <a:pt x="108" y="572"/>
                </a:lnTo>
                <a:lnTo>
                  <a:pt x="114" y="572"/>
                </a:lnTo>
                <a:lnTo>
                  <a:pt x="120" y="572"/>
                </a:lnTo>
                <a:lnTo>
                  <a:pt x="126" y="572"/>
                </a:lnTo>
                <a:lnTo>
                  <a:pt x="122" y="578"/>
                </a:lnTo>
                <a:lnTo>
                  <a:pt x="118" y="584"/>
                </a:lnTo>
                <a:lnTo>
                  <a:pt x="116" y="592"/>
                </a:lnTo>
                <a:lnTo>
                  <a:pt x="122" y="592"/>
                </a:lnTo>
                <a:lnTo>
                  <a:pt x="128" y="592"/>
                </a:lnTo>
                <a:lnTo>
                  <a:pt x="136" y="592"/>
                </a:lnTo>
                <a:lnTo>
                  <a:pt x="134" y="594"/>
                </a:lnTo>
                <a:lnTo>
                  <a:pt x="132" y="598"/>
                </a:lnTo>
                <a:lnTo>
                  <a:pt x="130" y="602"/>
                </a:lnTo>
                <a:lnTo>
                  <a:pt x="128" y="604"/>
                </a:lnTo>
                <a:lnTo>
                  <a:pt x="144" y="606"/>
                </a:lnTo>
                <a:lnTo>
                  <a:pt x="156" y="610"/>
                </a:lnTo>
                <a:lnTo>
                  <a:pt x="164" y="622"/>
                </a:lnTo>
                <a:lnTo>
                  <a:pt x="162" y="620"/>
                </a:lnTo>
                <a:lnTo>
                  <a:pt x="160" y="618"/>
                </a:lnTo>
                <a:lnTo>
                  <a:pt x="164" y="614"/>
                </a:lnTo>
                <a:lnTo>
                  <a:pt x="168" y="614"/>
                </a:lnTo>
                <a:lnTo>
                  <a:pt x="170" y="614"/>
                </a:lnTo>
                <a:lnTo>
                  <a:pt x="172" y="614"/>
                </a:lnTo>
                <a:lnTo>
                  <a:pt x="174" y="618"/>
                </a:lnTo>
                <a:lnTo>
                  <a:pt x="174" y="620"/>
                </a:lnTo>
                <a:lnTo>
                  <a:pt x="176" y="624"/>
                </a:lnTo>
                <a:lnTo>
                  <a:pt x="178" y="628"/>
                </a:lnTo>
                <a:lnTo>
                  <a:pt x="178" y="630"/>
                </a:lnTo>
                <a:lnTo>
                  <a:pt x="180" y="632"/>
                </a:lnTo>
                <a:lnTo>
                  <a:pt x="184" y="634"/>
                </a:lnTo>
                <a:lnTo>
                  <a:pt x="188" y="636"/>
                </a:lnTo>
                <a:lnTo>
                  <a:pt x="190" y="636"/>
                </a:lnTo>
                <a:lnTo>
                  <a:pt x="194" y="638"/>
                </a:lnTo>
                <a:lnTo>
                  <a:pt x="198" y="638"/>
                </a:lnTo>
                <a:lnTo>
                  <a:pt x="200" y="640"/>
                </a:lnTo>
                <a:lnTo>
                  <a:pt x="202" y="644"/>
                </a:lnTo>
                <a:lnTo>
                  <a:pt x="204" y="648"/>
                </a:lnTo>
                <a:lnTo>
                  <a:pt x="206" y="646"/>
                </a:lnTo>
                <a:lnTo>
                  <a:pt x="210" y="646"/>
                </a:lnTo>
                <a:lnTo>
                  <a:pt x="212" y="644"/>
                </a:lnTo>
                <a:lnTo>
                  <a:pt x="216" y="648"/>
                </a:lnTo>
                <a:lnTo>
                  <a:pt x="220" y="654"/>
                </a:lnTo>
                <a:lnTo>
                  <a:pt x="222" y="658"/>
                </a:lnTo>
                <a:lnTo>
                  <a:pt x="224" y="654"/>
                </a:lnTo>
                <a:lnTo>
                  <a:pt x="228" y="650"/>
                </a:lnTo>
                <a:lnTo>
                  <a:pt x="232" y="652"/>
                </a:lnTo>
                <a:lnTo>
                  <a:pt x="234" y="654"/>
                </a:lnTo>
                <a:lnTo>
                  <a:pt x="238" y="656"/>
                </a:lnTo>
                <a:lnTo>
                  <a:pt x="238" y="662"/>
                </a:lnTo>
                <a:lnTo>
                  <a:pt x="240" y="666"/>
                </a:lnTo>
                <a:lnTo>
                  <a:pt x="252" y="662"/>
                </a:lnTo>
                <a:lnTo>
                  <a:pt x="262" y="666"/>
                </a:lnTo>
                <a:lnTo>
                  <a:pt x="270" y="674"/>
                </a:lnTo>
                <a:lnTo>
                  <a:pt x="276" y="686"/>
                </a:lnTo>
                <a:lnTo>
                  <a:pt x="274" y="678"/>
                </a:lnTo>
                <a:lnTo>
                  <a:pt x="276" y="674"/>
                </a:lnTo>
                <a:lnTo>
                  <a:pt x="278" y="670"/>
                </a:lnTo>
                <a:lnTo>
                  <a:pt x="280" y="668"/>
                </a:lnTo>
                <a:lnTo>
                  <a:pt x="284" y="666"/>
                </a:lnTo>
                <a:lnTo>
                  <a:pt x="288" y="668"/>
                </a:lnTo>
                <a:lnTo>
                  <a:pt x="292" y="672"/>
                </a:lnTo>
                <a:lnTo>
                  <a:pt x="296" y="678"/>
                </a:lnTo>
                <a:lnTo>
                  <a:pt x="294" y="674"/>
                </a:lnTo>
                <a:lnTo>
                  <a:pt x="294" y="674"/>
                </a:lnTo>
                <a:lnTo>
                  <a:pt x="296" y="674"/>
                </a:lnTo>
                <a:lnTo>
                  <a:pt x="298" y="674"/>
                </a:lnTo>
                <a:lnTo>
                  <a:pt x="300" y="676"/>
                </a:lnTo>
                <a:lnTo>
                  <a:pt x="302" y="680"/>
                </a:lnTo>
                <a:lnTo>
                  <a:pt x="304" y="682"/>
                </a:lnTo>
                <a:lnTo>
                  <a:pt x="304" y="686"/>
                </a:lnTo>
                <a:lnTo>
                  <a:pt x="310" y="682"/>
                </a:lnTo>
                <a:lnTo>
                  <a:pt x="318" y="680"/>
                </a:lnTo>
                <a:lnTo>
                  <a:pt x="324" y="678"/>
                </a:lnTo>
                <a:lnTo>
                  <a:pt x="326" y="682"/>
                </a:lnTo>
                <a:lnTo>
                  <a:pt x="328" y="684"/>
                </a:lnTo>
                <a:lnTo>
                  <a:pt x="330" y="688"/>
                </a:lnTo>
                <a:lnTo>
                  <a:pt x="330" y="692"/>
                </a:lnTo>
                <a:lnTo>
                  <a:pt x="332" y="686"/>
                </a:lnTo>
                <a:lnTo>
                  <a:pt x="332" y="684"/>
                </a:lnTo>
                <a:lnTo>
                  <a:pt x="334" y="682"/>
                </a:lnTo>
                <a:lnTo>
                  <a:pt x="338" y="684"/>
                </a:lnTo>
                <a:lnTo>
                  <a:pt x="340" y="684"/>
                </a:lnTo>
                <a:lnTo>
                  <a:pt x="344" y="688"/>
                </a:lnTo>
                <a:lnTo>
                  <a:pt x="346" y="690"/>
                </a:lnTo>
                <a:lnTo>
                  <a:pt x="350" y="694"/>
                </a:lnTo>
                <a:lnTo>
                  <a:pt x="352" y="698"/>
                </a:lnTo>
                <a:lnTo>
                  <a:pt x="356" y="702"/>
                </a:lnTo>
                <a:lnTo>
                  <a:pt x="358" y="706"/>
                </a:lnTo>
                <a:lnTo>
                  <a:pt x="360" y="708"/>
                </a:lnTo>
                <a:lnTo>
                  <a:pt x="364" y="700"/>
                </a:lnTo>
                <a:lnTo>
                  <a:pt x="370" y="700"/>
                </a:lnTo>
                <a:lnTo>
                  <a:pt x="378" y="704"/>
                </a:lnTo>
                <a:lnTo>
                  <a:pt x="386" y="712"/>
                </a:lnTo>
                <a:lnTo>
                  <a:pt x="392" y="718"/>
                </a:lnTo>
                <a:lnTo>
                  <a:pt x="386" y="714"/>
                </a:lnTo>
                <a:lnTo>
                  <a:pt x="384" y="710"/>
                </a:lnTo>
                <a:lnTo>
                  <a:pt x="382" y="706"/>
                </a:lnTo>
                <a:lnTo>
                  <a:pt x="382" y="702"/>
                </a:lnTo>
                <a:lnTo>
                  <a:pt x="384" y="696"/>
                </a:lnTo>
                <a:lnTo>
                  <a:pt x="386" y="692"/>
                </a:lnTo>
                <a:lnTo>
                  <a:pt x="390" y="690"/>
                </a:lnTo>
                <a:lnTo>
                  <a:pt x="394" y="686"/>
                </a:lnTo>
                <a:lnTo>
                  <a:pt x="398" y="686"/>
                </a:lnTo>
                <a:lnTo>
                  <a:pt x="404" y="688"/>
                </a:lnTo>
                <a:lnTo>
                  <a:pt x="408" y="690"/>
                </a:lnTo>
                <a:lnTo>
                  <a:pt x="412" y="696"/>
                </a:lnTo>
                <a:lnTo>
                  <a:pt x="414" y="692"/>
                </a:lnTo>
                <a:lnTo>
                  <a:pt x="414" y="690"/>
                </a:lnTo>
                <a:lnTo>
                  <a:pt x="418" y="688"/>
                </a:lnTo>
                <a:lnTo>
                  <a:pt x="420" y="686"/>
                </a:lnTo>
                <a:lnTo>
                  <a:pt x="424" y="686"/>
                </a:lnTo>
                <a:lnTo>
                  <a:pt x="428" y="688"/>
                </a:lnTo>
                <a:lnTo>
                  <a:pt x="432" y="690"/>
                </a:lnTo>
                <a:lnTo>
                  <a:pt x="434" y="694"/>
                </a:lnTo>
                <a:lnTo>
                  <a:pt x="438" y="682"/>
                </a:lnTo>
                <a:lnTo>
                  <a:pt x="450" y="676"/>
                </a:lnTo>
                <a:lnTo>
                  <a:pt x="462" y="674"/>
                </a:lnTo>
                <a:lnTo>
                  <a:pt x="472" y="680"/>
                </a:lnTo>
                <a:lnTo>
                  <a:pt x="482" y="672"/>
                </a:lnTo>
                <a:lnTo>
                  <a:pt x="494" y="666"/>
                </a:lnTo>
                <a:lnTo>
                  <a:pt x="504" y="660"/>
                </a:lnTo>
                <a:lnTo>
                  <a:pt x="506" y="658"/>
                </a:lnTo>
                <a:lnTo>
                  <a:pt x="508" y="656"/>
                </a:lnTo>
                <a:lnTo>
                  <a:pt x="508" y="654"/>
                </a:lnTo>
                <a:lnTo>
                  <a:pt x="510" y="654"/>
                </a:lnTo>
                <a:lnTo>
                  <a:pt x="514" y="652"/>
                </a:lnTo>
                <a:lnTo>
                  <a:pt x="520" y="652"/>
                </a:lnTo>
                <a:lnTo>
                  <a:pt x="524" y="652"/>
                </a:lnTo>
                <a:lnTo>
                  <a:pt x="528" y="654"/>
                </a:lnTo>
                <a:lnTo>
                  <a:pt x="534" y="656"/>
                </a:lnTo>
                <a:lnTo>
                  <a:pt x="540" y="658"/>
                </a:lnTo>
                <a:lnTo>
                  <a:pt x="538" y="654"/>
                </a:lnTo>
                <a:lnTo>
                  <a:pt x="538" y="652"/>
                </a:lnTo>
                <a:lnTo>
                  <a:pt x="538" y="648"/>
                </a:lnTo>
                <a:lnTo>
                  <a:pt x="550" y="648"/>
                </a:lnTo>
                <a:lnTo>
                  <a:pt x="562" y="650"/>
                </a:lnTo>
                <a:lnTo>
                  <a:pt x="558" y="648"/>
                </a:lnTo>
                <a:lnTo>
                  <a:pt x="552" y="646"/>
                </a:lnTo>
                <a:lnTo>
                  <a:pt x="550" y="644"/>
                </a:lnTo>
                <a:lnTo>
                  <a:pt x="546" y="640"/>
                </a:lnTo>
                <a:lnTo>
                  <a:pt x="544" y="634"/>
                </a:lnTo>
                <a:lnTo>
                  <a:pt x="544" y="628"/>
                </a:lnTo>
                <a:lnTo>
                  <a:pt x="546" y="622"/>
                </a:lnTo>
                <a:lnTo>
                  <a:pt x="548" y="616"/>
                </a:lnTo>
                <a:lnTo>
                  <a:pt x="552" y="614"/>
                </a:lnTo>
                <a:lnTo>
                  <a:pt x="558" y="612"/>
                </a:lnTo>
                <a:lnTo>
                  <a:pt x="564" y="612"/>
                </a:lnTo>
                <a:lnTo>
                  <a:pt x="570" y="612"/>
                </a:lnTo>
                <a:lnTo>
                  <a:pt x="576" y="612"/>
                </a:lnTo>
                <a:lnTo>
                  <a:pt x="572" y="608"/>
                </a:lnTo>
                <a:lnTo>
                  <a:pt x="572" y="606"/>
                </a:lnTo>
                <a:lnTo>
                  <a:pt x="570" y="602"/>
                </a:lnTo>
                <a:lnTo>
                  <a:pt x="570" y="598"/>
                </a:lnTo>
                <a:lnTo>
                  <a:pt x="584" y="600"/>
                </a:lnTo>
                <a:lnTo>
                  <a:pt x="592" y="598"/>
                </a:lnTo>
                <a:lnTo>
                  <a:pt x="600" y="594"/>
                </a:lnTo>
                <a:lnTo>
                  <a:pt x="612" y="586"/>
                </a:lnTo>
                <a:lnTo>
                  <a:pt x="614" y="582"/>
                </a:lnTo>
                <a:lnTo>
                  <a:pt x="620" y="580"/>
                </a:lnTo>
                <a:lnTo>
                  <a:pt x="624" y="580"/>
                </a:lnTo>
                <a:lnTo>
                  <a:pt x="626" y="576"/>
                </a:lnTo>
                <a:lnTo>
                  <a:pt x="628" y="572"/>
                </a:lnTo>
                <a:lnTo>
                  <a:pt x="628" y="568"/>
                </a:lnTo>
                <a:lnTo>
                  <a:pt x="628" y="562"/>
                </a:lnTo>
                <a:lnTo>
                  <a:pt x="628" y="558"/>
                </a:lnTo>
                <a:lnTo>
                  <a:pt x="630" y="554"/>
                </a:lnTo>
                <a:lnTo>
                  <a:pt x="626" y="552"/>
                </a:lnTo>
                <a:lnTo>
                  <a:pt x="622" y="548"/>
                </a:lnTo>
                <a:lnTo>
                  <a:pt x="620" y="548"/>
                </a:lnTo>
                <a:lnTo>
                  <a:pt x="630" y="536"/>
                </a:lnTo>
                <a:lnTo>
                  <a:pt x="642" y="532"/>
                </a:lnTo>
                <a:lnTo>
                  <a:pt x="656" y="534"/>
                </a:lnTo>
                <a:lnTo>
                  <a:pt x="656" y="530"/>
                </a:lnTo>
                <a:lnTo>
                  <a:pt x="656" y="524"/>
                </a:lnTo>
                <a:lnTo>
                  <a:pt x="656" y="520"/>
                </a:lnTo>
                <a:lnTo>
                  <a:pt x="658" y="516"/>
                </a:lnTo>
                <a:lnTo>
                  <a:pt x="658" y="512"/>
                </a:lnTo>
                <a:lnTo>
                  <a:pt x="662" y="510"/>
                </a:lnTo>
                <a:lnTo>
                  <a:pt x="666" y="508"/>
                </a:lnTo>
                <a:lnTo>
                  <a:pt x="672" y="508"/>
                </a:lnTo>
                <a:lnTo>
                  <a:pt x="674" y="502"/>
                </a:lnTo>
                <a:lnTo>
                  <a:pt x="676" y="498"/>
                </a:lnTo>
                <a:lnTo>
                  <a:pt x="678" y="494"/>
                </a:lnTo>
                <a:lnTo>
                  <a:pt x="682" y="492"/>
                </a:lnTo>
                <a:lnTo>
                  <a:pt x="684" y="490"/>
                </a:lnTo>
                <a:lnTo>
                  <a:pt x="688" y="490"/>
                </a:lnTo>
                <a:lnTo>
                  <a:pt x="692" y="488"/>
                </a:lnTo>
                <a:lnTo>
                  <a:pt x="696" y="484"/>
                </a:lnTo>
                <a:lnTo>
                  <a:pt x="698" y="482"/>
                </a:lnTo>
                <a:lnTo>
                  <a:pt x="694" y="478"/>
                </a:lnTo>
                <a:lnTo>
                  <a:pt x="690" y="476"/>
                </a:lnTo>
                <a:lnTo>
                  <a:pt x="688" y="472"/>
                </a:lnTo>
                <a:lnTo>
                  <a:pt x="692" y="466"/>
                </a:lnTo>
                <a:lnTo>
                  <a:pt x="700" y="462"/>
                </a:lnTo>
                <a:lnTo>
                  <a:pt x="708" y="458"/>
                </a:lnTo>
                <a:lnTo>
                  <a:pt x="714" y="452"/>
                </a:lnTo>
                <a:lnTo>
                  <a:pt x="704" y="446"/>
                </a:lnTo>
                <a:lnTo>
                  <a:pt x="700" y="436"/>
                </a:lnTo>
                <a:lnTo>
                  <a:pt x="700" y="424"/>
                </a:lnTo>
                <a:lnTo>
                  <a:pt x="708" y="414"/>
                </a:lnTo>
                <a:lnTo>
                  <a:pt x="702" y="412"/>
                </a:lnTo>
                <a:lnTo>
                  <a:pt x="696" y="410"/>
                </a:lnTo>
                <a:lnTo>
                  <a:pt x="692" y="408"/>
                </a:lnTo>
                <a:lnTo>
                  <a:pt x="706" y="402"/>
                </a:lnTo>
                <a:lnTo>
                  <a:pt x="712" y="398"/>
                </a:lnTo>
                <a:lnTo>
                  <a:pt x="714" y="392"/>
                </a:lnTo>
                <a:lnTo>
                  <a:pt x="716" y="382"/>
                </a:lnTo>
                <a:lnTo>
                  <a:pt x="718" y="370"/>
                </a:lnTo>
                <a:lnTo>
                  <a:pt x="724" y="362"/>
                </a:lnTo>
                <a:lnTo>
                  <a:pt x="728" y="356"/>
                </a:lnTo>
                <a:lnTo>
                  <a:pt x="734" y="352"/>
                </a:lnTo>
                <a:lnTo>
                  <a:pt x="736" y="348"/>
                </a:lnTo>
                <a:lnTo>
                  <a:pt x="736" y="342"/>
                </a:lnTo>
                <a:lnTo>
                  <a:pt x="732" y="332"/>
                </a:lnTo>
                <a:lnTo>
                  <a:pt x="736" y="330"/>
                </a:lnTo>
                <a:lnTo>
                  <a:pt x="742" y="328"/>
                </a:lnTo>
                <a:lnTo>
                  <a:pt x="736" y="326"/>
                </a:lnTo>
                <a:lnTo>
                  <a:pt x="730" y="322"/>
                </a:lnTo>
                <a:lnTo>
                  <a:pt x="722" y="320"/>
                </a:lnTo>
                <a:lnTo>
                  <a:pt x="718" y="316"/>
                </a:lnTo>
                <a:lnTo>
                  <a:pt x="714" y="312"/>
                </a:lnTo>
                <a:lnTo>
                  <a:pt x="710" y="306"/>
                </a:lnTo>
                <a:lnTo>
                  <a:pt x="716" y="306"/>
                </a:lnTo>
                <a:lnTo>
                  <a:pt x="720" y="302"/>
                </a:lnTo>
                <a:lnTo>
                  <a:pt x="726" y="302"/>
                </a:lnTo>
                <a:lnTo>
                  <a:pt x="722" y="298"/>
                </a:lnTo>
                <a:lnTo>
                  <a:pt x="718" y="296"/>
                </a:lnTo>
                <a:lnTo>
                  <a:pt x="714" y="294"/>
                </a:lnTo>
                <a:lnTo>
                  <a:pt x="710" y="292"/>
                </a:lnTo>
                <a:lnTo>
                  <a:pt x="706" y="290"/>
                </a:lnTo>
                <a:lnTo>
                  <a:pt x="702" y="286"/>
                </a:lnTo>
                <a:lnTo>
                  <a:pt x="706" y="284"/>
                </a:lnTo>
                <a:lnTo>
                  <a:pt x="708" y="282"/>
                </a:lnTo>
                <a:lnTo>
                  <a:pt x="708" y="276"/>
                </a:lnTo>
                <a:lnTo>
                  <a:pt x="704" y="272"/>
                </a:lnTo>
                <a:lnTo>
                  <a:pt x="700" y="268"/>
                </a:lnTo>
                <a:lnTo>
                  <a:pt x="694" y="268"/>
                </a:lnTo>
                <a:lnTo>
                  <a:pt x="698" y="258"/>
                </a:lnTo>
                <a:lnTo>
                  <a:pt x="704" y="248"/>
                </a:lnTo>
                <a:lnTo>
                  <a:pt x="710" y="238"/>
                </a:lnTo>
                <a:lnTo>
                  <a:pt x="700" y="250"/>
                </a:lnTo>
                <a:lnTo>
                  <a:pt x="694" y="252"/>
                </a:lnTo>
                <a:lnTo>
                  <a:pt x="690" y="250"/>
                </a:lnTo>
                <a:lnTo>
                  <a:pt x="682" y="244"/>
                </a:lnTo>
                <a:lnTo>
                  <a:pt x="672" y="234"/>
                </a:lnTo>
                <a:lnTo>
                  <a:pt x="680" y="222"/>
                </a:lnTo>
                <a:lnTo>
                  <a:pt x="678" y="212"/>
                </a:lnTo>
                <a:lnTo>
                  <a:pt x="672" y="206"/>
                </a:lnTo>
                <a:lnTo>
                  <a:pt x="662" y="202"/>
                </a:lnTo>
                <a:lnTo>
                  <a:pt x="650" y="202"/>
                </a:lnTo>
                <a:lnTo>
                  <a:pt x="654" y="198"/>
                </a:lnTo>
                <a:lnTo>
                  <a:pt x="658" y="196"/>
                </a:lnTo>
                <a:lnTo>
                  <a:pt x="662" y="192"/>
                </a:lnTo>
                <a:lnTo>
                  <a:pt x="664" y="188"/>
                </a:lnTo>
                <a:lnTo>
                  <a:pt x="660" y="184"/>
                </a:lnTo>
                <a:lnTo>
                  <a:pt x="654" y="182"/>
                </a:lnTo>
                <a:lnTo>
                  <a:pt x="650" y="180"/>
                </a:lnTo>
                <a:lnTo>
                  <a:pt x="648" y="184"/>
                </a:lnTo>
                <a:lnTo>
                  <a:pt x="646" y="190"/>
                </a:lnTo>
                <a:lnTo>
                  <a:pt x="644" y="192"/>
                </a:lnTo>
                <a:lnTo>
                  <a:pt x="640" y="196"/>
                </a:lnTo>
                <a:lnTo>
                  <a:pt x="640" y="184"/>
                </a:lnTo>
                <a:lnTo>
                  <a:pt x="640" y="172"/>
                </a:lnTo>
                <a:lnTo>
                  <a:pt x="638" y="162"/>
                </a:lnTo>
                <a:lnTo>
                  <a:pt x="632" y="154"/>
                </a:lnTo>
                <a:lnTo>
                  <a:pt x="622" y="152"/>
                </a:lnTo>
                <a:lnTo>
                  <a:pt x="622" y="146"/>
                </a:lnTo>
                <a:lnTo>
                  <a:pt x="622" y="140"/>
                </a:lnTo>
                <a:lnTo>
                  <a:pt x="622" y="134"/>
                </a:lnTo>
                <a:lnTo>
                  <a:pt x="622" y="128"/>
                </a:lnTo>
                <a:lnTo>
                  <a:pt x="618" y="110"/>
                </a:lnTo>
                <a:lnTo>
                  <a:pt x="614" y="94"/>
                </a:lnTo>
                <a:lnTo>
                  <a:pt x="612" y="98"/>
                </a:lnTo>
                <a:lnTo>
                  <a:pt x="612" y="104"/>
                </a:lnTo>
                <a:lnTo>
                  <a:pt x="610" y="108"/>
                </a:lnTo>
                <a:lnTo>
                  <a:pt x="608" y="114"/>
                </a:lnTo>
                <a:lnTo>
                  <a:pt x="606" y="118"/>
                </a:lnTo>
                <a:lnTo>
                  <a:pt x="602" y="120"/>
                </a:lnTo>
                <a:lnTo>
                  <a:pt x="598" y="122"/>
                </a:lnTo>
                <a:lnTo>
                  <a:pt x="592" y="122"/>
                </a:lnTo>
                <a:lnTo>
                  <a:pt x="592" y="118"/>
                </a:lnTo>
                <a:lnTo>
                  <a:pt x="592" y="114"/>
                </a:lnTo>
                <a:lnTo>
                  <a:pt x="592" y="108"/>
                </a:lnTo>
                <a:lnTo>
                  <a:pt x="590" y="112"/>
                </a:lnTo>
                <a:lnTo>
                  <a:pt x="586" y="114"/>
                </a:lnTo>
                <a:lnTo>
                  <a:pt x="582" y="116"/>
                </a:lnTo>
                <a:lnTo>
                  <a:pt x="574" y="100"/>
                </a:lnTo>
                <a:lnTo>
                  <a:pt x="568" y="80"/>
                </a:lnTo>
                <a:lnTo>
                  <a:pt x="564" y="90"/>
                </a:lnTo>
                <a:lnTo>
                  <a:pt x="558" y="96"/>
                </a:lnTo>
                <a:lnTo>
                  <a:pt x="552" y="104"/>
                </a:lnTo>
                <a:lnTo>
                  <a:pt x="548" y="100"/>
                </a:lnTo>
                <a:lnTo>
                  <a:pt x="544" y="94"/>
                </a:lnTo>
                <a:lnTo>
                  <a:pt x="542" y="90"/>
                </a:lnTo>
                <a:lnTo>
                  <a:pt x="540" y="82"/>
                </a:lnTo>
                <a:lnTo>
                  <a:pt x="540" y="76"/>
                </a:lnTo>
                <a:lnTo>
                  <a:pt x="536" y="80"/>
                </a:lnTo>
                <a:lnTo>
                  <a:pt x="534" y="82"/>
                </a:lnTo>
                <a:lnTo>
                  <a:pt x="530" y="84"/>
                </a:lnTo>
                <a:lnTo>
                  <a:pt x="520" y="52"/>
                </a:lnTo>
                <a:lnTo>
                  <a:pt x="508" y="22"/>
                </a:lnTo>
                <a:lnTo>
                  <a:pt x="504" y="30"/>
                </a:lnTo>
                <a:lnTo>
                  <a:pt x="498" y="40"/>
                </a:lnTo>
                <a:lnTo>
                  <a:pt x="490" y="48"/>
                </a:lnTo>
                <a:lnTo>
                  <a:pt x="482" y="52"/>
                </a:lnTo>
                <a:lnTo>
                  <a:pt x="472" y="50"/>
                </a:lnTo>
                <a:lnTo>
                  <a:pt x="468" y="52"/>
                </a:lnTo>
                <a:lnTo>
                  <a:pt x="464" y="54"/>
                </a:lnTo>
                <a:lnTo>
                  <a:pt x="460" y="58"/>
                </a:lnTo>
                <a:lnTo>
                  <a:pt x="456" y="48"/>
                </a:lnTo>
                <a:lnTo>
                  <a:pt x="450" y="38"/>
                </a:lnTo>
                <a:lnTo>
                  <a:pt x="448" y="30"/>
                </a:lnTo>
                <a:lnTo>
                  <a:pt x="444" y="28"/>
                </a:lnTo>
                <a:lnTo>
                  <a:pt x="440" y="28"/>
                </a:lnTo>
                <a:lnTo>
                  <a:pt x="440" y="36"/>
                </a:lnTo>
                <a:lnTo>
                  <a:pt x="438" y="40"/>
                </a:lnTo>
                <a:lnTo>
                  <a:pt x="436" y="44"/>
                </a:lnTo>
                <a:lnTo>
                  <a:pt x="432" y="46"/>
                </a:lnTo>
                <a:lnTo>
                  <a:pt x="430" y="46"/>
                </a:lnTo>
                <a:lnTo>
                  <a:pt x="424" y="44"/>
                </a:lnTo>
                <a:lnTo>
                  <a:pt x="420" y="40"/>
                </a:lnTo>
                <a:lnTo>
                  <a:pt x="416" y="34"/>
                </a:lnTo>
                <a:lnTo>
                  <a:pt x="412" y="38"/>
                </a:lnTo>
                <a:lnTo>
                  <a:pt x="408" y="40"/>
                </a:lnTo>
                <a:lnTo>
                  <a:pt x="404" y="44"/>
                </a:lnTo>
                <a:lnTo>
                  <a:pt x="386" y="22"/>
                </a:lnTo>
                <a:lnTo>
                  <a:pt x="368" y="0"/>
                </a:lnTo>
                <a:lnTo>
                  <a:pt x="370" y="10"/>
                </a:lnTo>
                <a:lnTo>
                  <a:pt x="372" y="18"/>
                </a:lnTo>
                <a:lnTo>
                  <a:pt x="372" y="28"/>
                </a:lnTo>
                <a:lnTo>
                  <a:pt x="364" y="26"/>
                </a:lnTo>
                <a:lnTo>
                  <a:pt x="360" y="22"/>
                </a:lnTo>
                <a:lnTo>
                  <a:pt x="354" y="16"/>
                </a:lnTo>
                <a:lnTo>
                  <a:pt x="352" y="10"/>
                </a:lnTo>
                <a:lnTo>
                  <a:pt x="350" y="2"/>
                </a:lnTo>
                <a:lnTo>
                  <a:pt x="350" y="6"/>
                </a:lnTo>
                <a:lnTo>
                  <a:pt x="348" y="10"/>
                </a:lnTo>
                <a:lnTo>
                  <a:pt x="348" y="14"/>
                </a:lnTo>
                <a:lnTo>
                  <a:pt x="346" y="20"/>
                </a:lnTo>
                <a:lnTo>
                  <a:pt x="344" y="24"/>
                </a:lnTo>
                <a:lnTo>
                  <a:pt x="342" y="28"/>
                </a:lnTo>
                <a:lnTo>
                  <a:pt x="340" y="32"/>
                </a:lnTo>
                <a:lnTo>
                  <a:pt x="338" y="34"/>
                </a:lnTo>
                <a:lnTo>
                  <a:pt x="334" y="34"/>
                </a:lnTo>
                <a:lnTo>
                  <a:pt x="330" y="32"/>
                </a:lnTo>
                <a:lnTo>
                  <a:pt x="326" y="28"/>
                </a:lnTo>
                <a:lnTo>
                  <a:pt x="326" y="32"/>
                </a:lnTo>
                <a:lnTo>
                  <a:pt x="328" y="38"/>
                </a:lnTo>
                <a:lnTo>
                  <a:pt x="324" y="36"/>
                </a:lnTo>
                <a:lnTo>
                  <a:pt x="320" y="34"/>
                </a:lnTo>
                <a:lnTo>
                  <a:pt x="316" y="32"/>
                </a:lnTo>
                <a:lnTo>
                  <a:pt x="314" y="36"/>
                </a:lnTo>
                <a:lnTo>
                  <a:pt x="314" y="40"/>
                </a:lnTo>
                <a:lnTo>
                  <a:pt x="312" y="44"/>
                </a:lnTo>
                <a:lnTo>
                  <a:pt x="294" y="42"/>
                </a:lnTo>
                <a:lnTo>
                  <a:pt x="278" y="32"/>
                </a:lnTo>
                <a:lnTo>
                  <a:pt x="264" y="18"/>
                </a:lnTo>
                <a:lnTo>
                  <a:pt x="250" y="4"/>
                </a:lnTo>
                <a:lnTo>
                  <a:pt x="260" y="6"/>
                </a:lnTo>
                <a:lnTo>
                  <a:pt x="266" y="14"/>
                </a:lnTo>
                <a:lnTo>
                  <a:pt x="270" y="24"/>
                </a:lnTo>
                <a:lnTo>
                  <a:pt x="274" y="34"/>
                </a:lnTo>
                <a:lnTo>
                  <a:pt x="282" y="40"/>
                </a:lnTo>
                <a:lnTo>
                  <a:pt x="256" y="12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>
            <a:off x="2868613" y="3690938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>
            <a:off x="5603875" y="3690938"/>
            <a:ext cx="504825" cy="576262"/>
          </a:xfrm>
          <a:prstGeom prst="chevron">
            <a:avLst>
              <a:gd name="adj" fmla="val 52514"/>
            </a:avLst>
          </a:prstGeom>
          <a:solidFill>
            <a:schemeClr val="accent2"/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" name="Group 9"/>
          <p:cNvGrpSpPr>
            <a:grpSpLocks/>
          </p:cNvGrpSpPr>
          <p:nvPr/>
        </p:nvGrpSpPr>
        <p:grpSpPr bwMode="auto">
          <a:xfrm>
            <a:off x="723900" y="5340350"/>
            <a:ext cx="2111375" cy="450850"/>
            <a:chOff x="3964" y="2071"/>
            <a:chExt cx="1484" cy="330"/>
          </a:xfrm>
        </p:grpSpPr>
        <p:sp>
          <p:nvSpPr>
            <p:cNvPr id="10" name="AutoShape 10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" name="AutoShape 11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3457575" y="5340350"/>
            <a:ext cx="2111375" cy="450850"/>
            <a:chOff x="3964" y="2071"/>
            <a:chExt cx="1484" cy="330"/>
          </a:xfrm>
        </p:grpSpPr>
        <p:sp>
          <p:nvSpPr>
            <p:cNvPr id="13" name="AutoShape 13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6200775" y="5340350"/>
            <a:ext cx="2111375" cy="450850"/>
            <a:chOff x="3964" y="2071"/>
            <a:chExt cx="1484" cy="330"/>
          </a:xfrm>
        </p:grpSpPr>
        <p:sp>
          <p:nvSpPr>
            <p:cNvPr id="16" name="AutoShape 16"/>
            <p:cNvSpPr>
              <a:spLocks noChangeArrowheads="1"/>
            </p:cNvSpPr>
            <p:nvPr/>
          </p:nvSpPr>
          <p:spPr bwMode="gray">
            <a:xfrm>
              <a:off x="3964" y="2071"/>
              <a:ext cx="1484" cy="330"/>
            </a:xfrm>
            <a:prstGeom prst="roundRect">
              <a:avLst>
                <a:gd name="adj" fmla="val 16667"/>
              </a:avLst>
            </a:prstGeom>
            <a:solidFill>
              <a:srgbClr val="DDDDDD"/>
            </a:solidFill>
            <a:ln w="12700" algn="ctr">
              <a:solidFill>
                <a:srgbClr val="80808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7" name="AutoShape 17"/>
            <p:cNvSpPr>
              <a:spLocks noChangeArrowheads="1"/>
            </p:cNvSpPr>
            <p:nvPr/>
          </p:nvSpPr>
          <p:spPr bwMode="gray">
            <a:xfrm>
              <a:off x="3987" y="2091"/>
              <a:ext cx="1432" cy="134"/>
            </a:xfrm>
            <a:prstGeom prst="roundRect">
              <a:avLst>
                <a:gd name="adj" fmla="val 28356"/>
              </a:avLst>
            </a:prstGeom>
            <a:gradFill rotWithShape="1">
              <a:gsLst>
                <a:gs pos="0">
                  <a:srgbClr val="FFFFFF">
                    <a:alpha val="70000"/>
                  </a:srgbClr>
                </a:gs>
                <a:gs pos="100000">
                  <a:srgbClr val="DDDDDD">
                    <a:alpha val="7000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8" name="Rectangle 18"/>
          <p:cNvSpPr>
            <a:spLocks noChangeArrowheads="1"/>
          </p:cNvSpPr>
          <p:nvPr/>
        </p:nvSpPr>
        <p:spPr bwMode="gray">
          <a:xfrm>
            <a:off x="917575" y="5375275"/>
            <a:ext cx="172243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>
            <a:spAutoFit/>
            <a:flatTx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Шаг 1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9" name="Text Box 19"/>
          <p:cNvSpPr txBox="1">
            <a:spLocks noChangeArrowheads="1"/>
          </p:cNvSpPr>
          <p:nvPr/>
        </p:nvSpPr>
        <p:spPr bwMode="black">
          <a:xfrm>
            <a:off x="952500" y="3794125"/>
            <a:ext cx="159226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Регистрация  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gray">
          <a:xfrm>
            <a:off x="3657600" y="5375275"/>
            <a:ext cx="172243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>
            <a:spAutoFit/>
            <a:flatTx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Шаг 2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1" name="Rectangle 21"/>
          <p:cNvSpPr>
            <a:spLocks noChangeArrowheads="1"/>
          </p:cNvSpPr>
          <p:nvPr/>
        </p:nvSpPr>
        <p:spPr bwMode="gray">
          <a:xfrm>
            <a:off x="6400800" y="5375275"/>
            <a:ext cx="172243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rgbClr val="C0C0C0"/>
            </a:outerShdw>
          </a:effectLst>
        </p:spPr>
        <p:txBody>
          <a:bodyPr>
            <a:spAutoFit/>
            <a:flatTx/>
          </a:bodyPr>
          <a:lstStyle/>
          <a:p>
            <a:pPr algn="ctr"/>
            <a:r>
              <a:rPr lang="ru-RU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Шаг 3</a:t>
            </a:r>
            <a:endParaRPr lang="en-US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" name="Text Box 22"/>
          <p:cNvSpPr txBox="1">
            <a:spLocks noChangeArrowheads="1"/>
          </p:cNvSpPr>
          <p:nvPr/>
        </p:nvSpPr>
        <p:spPr bwMode="black">
          <a:xfrm>
            <a:off x="3733800" y="3794125"/>
            <a:ext cx="1592263" cy="92333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Создание и настройка викторины</a:t>
            </a:r>
            <a:endParaRPr lang="en-US" b="1" dirty="0">
              <a:solidFill>
                <a:srgbClr val="FFFFFF"/>
              </a:solidFill>
            </a:endParaRPr>
          </a:p>
        </p:txBody>
      </p:sp>
      <p:sp>
        <p:nvSpPr>
          <p:cNvPr id="23" name="Text Box 23"/>
          <p:cNvSpPr txBox="1">
            <a:spLocks noChangeArrowheads="1"/>
          </p:cNvSpPr>
          <p:nvPr/>
        </p:nvSpPr>
        <p:spPr bwMode="black">
          <a:xfrm>
            <a:off x="6400800" y="3794125"/>
            <a:ext cx="1592263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b="1" dirty="0" smtClean="0">
                <a:solidFill>
                  <a:srgbClr val="FFFFFF"/>
                </a:solidFill>
              </a:rPr>
              <a:t>Проведение викторины</a:t>
            </a:r>
            <a:endParaRPr lang="en-US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365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53" y="2003997"/>
            <a:ext cx="6936122" cy="33767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165853" y="548680"/>
            <a:ext cx="691488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Пройдите по этой ссылке https://getkahoot.com/ и создайте аккаунт, нажав на кнопку «</a:t>
            </a:r>
            <a:r>
              <a:rPr lang="ru-RU" dirty="0" err="1"/>
              <a:t>Sign</a:t>
            </a:r>
            <a:r>
              <a:rPr lang="ru-RU" dirty="0"/>
              <a:t> </a:t>
            </a:r>
            <a:r>
              <a:rPr lang="ru-RU" dirty="0" err="1"/>
              <a:t>Up</a:t>
            </a:r>
            <a:r>
              <a:rPr lang="ru-RU" dirty="0"/>
              <a:t>» (или войдите в свой аккаунт, если он уже имеется — </a:t>
            </a:r>
            <a:r>
              <a:rPr lang="ru-RU" dirty="0" err="1"/>
              <a:t>Sign</a:t>
            </a:r>
            <a:r>
              <a:rPr lang="ru-RU" dirty="0"/>
              <a:t> </a:t>
            </a:r>
            <a:r>
              <a:rPr lang="ru-RU" dirty="0" err="1"/>
              <a:t>In</a:t>
            </a:r>
            <a:r>
              <a:rPr lang="ru-RU" dirty="0" smtClean="0"/>
              <a:t>).</a:t>
            </a:r>
            <a:endParaRPr lang="ru-RU" dirty="0"/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1771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65853" y="548680"/>
            <a:ext cx="691488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Выберите какой из видов </a:t>
            </a:r>
            <a:r>
              <a:rPr lang="ru-RU" dirty="0" err="1"/>
              <a:t>Kahoot</a:t>
            </a:r>
            <a:r>
              <a:rPr lang="ru-RU" dirty="0"/>
              <a:t> Вам подходит: тест — </a:t>
            </a:r>
            <a:r>
              <a:rPr lang="ru-RU" dirty="0" err="1"/>
              <a:t>Quiz</a:t>
            </a:r>
            <a:r>
              <a:rPr lang="ru-RU" dirty="0"/>
              <a:t>, дискуссия — </a:t>
            </a:r>
            <a:r>
              <a:rPr lang="ru-RU" dirty="0" err="1"/>
              <a:t>Discussion</a:t>
            </a:r>
            <a:r>
              <a:rPr lang="ru-RU" dirty="0"/>
              <a:t>, анкетирование — </a:t>
            </a:r>
            <a:r>
              <a:rPr lang="ru-RU" dirty="0" err="1"/>
              <a:t>Survey</a:t>
            </a:r>
            <a:r>
              <a:rPr lang="ru-RU" dirty="0"/>
              <a:t> или последовательность — </a:t>
            </a:r>
            <a:r>
              <a:rPr lang="ru-RU" dirty="0" err="1"/>
              <a:t>Jumble</a:t>
            </a:r>
            <a:r>
              <a:rPr lang="ru-RU" dirty="0"/>
              <a:t>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317521"/>
            <a:ext cx="6444272" cy="3272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3796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65853" y="548680"/>
            <a:ext cx="691488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Ученики открывают сайт kahoot.it на своих смартфонах, планшетах, ПК или ноутбуках и вводят игровой код (</a:t>
            </a:r>
            <a:r>
              <a:rPr lang="ru-RU" dirty="0" err="1"/>
              <a:t>game</a:t>
            </a:r>
            <a:r>
              <a:rPr lang="ru-RU" dirty="0"/>
              <a:t> </a:t>
            </a:r>
            <a:r>
              <a:rPr lang="ru-RU" dirty="0" err="1"/>
              <a:t>pin</a:t>
            </a:r>
            <a:r>
              <a:rPr lang="ru-RU" dirty="0"/>
              <a:t>), который видят на экране педагога, тем самым включаются в общую сеть.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683568" y="2502188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52" y="2502188"/>
            <a:ext cx="6823697" cy="21509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809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65853" y="548680"/>
            <a:ext cx="691488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Учащиеся со своего компьютера или смартфона переходят по этой ссылке kahoot.it, вводят код игры, который генерируется автоматически. Далее учащиеся вводят свое имя и когда все учащиеся вошли под своим именем в игру, учитель запускает тест, нажав «</a:t>
            </a:r>
            <a:r>
              <a:rPr lang="ru-RU" dirty="0" err="1"/>
              <a:t>Start</a:t>
            </a:r>
            <a:r>
              <a:rPr lang="ru-RU" dirty="0"/>
              <a:t>».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170" y="2502188"/>
            <a:ext cx="6738127" cy="2871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630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27584" y="2132856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165853" y="548680"/>
            <a:ext cx="6914884" cy="136815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Учащиеся выбирают </a:t>
            </a:r>
            <a:r>
              <a:rPr lang="ru-RU" dirty="0"/>
              <a:t>способ организации игры: классический  (где каждый за себя) или в командах.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317522"/>
            <a:ext cx="6475950" cy="2695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765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d93d21d45e4a6f1bf974f3b59492ca7c6c9cd1"/>
</p:tagLst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346</Words>
  <Application>Microsoft Office PowerPoint</Application>
  <PresentationFormat>Экран (4:3)</PresentationFormat>
  <Paragraphs>26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«Интерактивные формы обучения: опрос класса с помощью сервиса KAHOOT» </vt:lpstr>
      <vt:lpstr>Ссылка: https://getkahoot.com/</vt:lpstr>
      <vt:lpstr>Презентация PowerPoint</vt:lpstr>
      <vt:lpstr>   Как создать свой Kahoot?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 Мобильная связь</dc:title>
  <dc:creator>obstinate</dc:creator>
  <dc:description>Шаблон презентации с сайта http://presentation-creation.ru</dc:description>
  <cp:lastModifiedBy>Жанар</cp:lastModifiedBy>
  <cp:revision>27</cp:revision>
  <dcterms:created xsi:type="dcterms:W3CDTF">2017-02-11T17:45:41Z</dcterms:created>
  <dcterms:modified xsi:type="dcterms:W3CDTF">2019-05-04T16:07:26Z</dcterms:modified>
</cp:coreProperties>
</file>