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7" r:id="rId1"/>
  </p:sldMasterIdLst>
  <p:sldIdLst>
    <p:sldId id="256" r:id="rId2"/>
    <p:sldId id="264" r:id="rId3"/>
    <p:sldId id="257" r:id="rId4"/>
    <p:sldId id="265" r:id="rId5"/>
    <p:sldId id="258" r:id="rId6"/>
    <p:sldId id="259" r:id="rId7"/>
    <p:sldId id="260" r:id="rId8"/>
    <p:sldId id="261" r:id="rId9"/>
    <p:sldId id="263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0067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516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32515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101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304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124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05372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27142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509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270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240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558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5532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336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487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1543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371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10/25/2018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641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pi.ru/content/otkrytyy-bank-zadaniy-oge" TargetMode="External"/><Relationship Id="rId2" Type="http://schemas.openxmlformats.org/officeDocument/2006/relationships/hyperlink" Target="http://nashol.com/2014021675843/geografiya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xamen.ru/add/gia/gia-po-geografii.html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Подготовка </a:t>
            </a:r>
            <a:r>
              <a:rPr lang="ru-RU" dirty="0" smtClean="0"/>
              <a:t>к ОГЭ </a:t>
            </a:r>
            <a:r>
              <a:rPr lang="ru-RU" dirty="0" smtClean="0"/>
              <a:t>по              географии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Выполнила учитель географии МБОУ Никольской СОШ</a:t>
            </a:r>
          </a:p>
          <a:p>
            <a:pPr algn="r"/>
            <a:r>
              <a:rPr lang="ru-RU" dirty="0" err="1" smtClean="0"/>
              <a:t>Шичкина</a:t>
            </a:r>
            <a:r>
              <a:rPr lang="ru-RU" dirty="0" smtClean="0"/>
              <a:t> Вера Николаевна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67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 интернета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u="sng" dirty="0">
                <a:hlinkClick r:id="rId2"/>
              </a:rPr>
              <a:t>http://nashol.com/2014021675843/geografiya.html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b="1" u="sng" dirty="0" smtClean="0">
                <a:hlinkClick r:id="rId3"/>
              </a:rPr>
              <a:t>http</a:t>
            </a:r>
            <a:r>
              <a:rPr lang="ru-RU" b="1" u="sng" dirty="0">
                <a:hlinkClick r:id="rId3"/>
              </a:rPr>
              <a:t>://www.fipi.ru/content/otkrytyy-bank-zadaniy-oge</a:t>
            </a:r>
            <a:endParaRPr lang="ru-RU" dirty="0"/>
          </a:p>
          <a:p>
            <a:r>
              <a:rPr lang="ru-RU" u="sng" dirty="0">
                <a:hlinkClick r:id="rId4"/>
              </a:rPr>
              <a:t>http://www.examen.ru/add/gia/gia-po-geografii.html</a:t>
            </a:r>
            <a:endParaRPr lang="ru-RU" dirty="0"/>
          </a:p>
          <a:p>
            <a:r>
              <a:rPr lang="ru-RU" b="1" dirty="0" err="1"/>
              <a:t>Видеоконсультации</a:t>
            </a:r>
            <a:r>
              <a:rPr lang="ru-RU" dirty="0"/>
              <a:t>   и подготовка онлайн к ОГЭ </a:t>
            </a:r>
          </a:p>
          <a:p>
            <a:pPr lvl="0"/>
            <a:r>
              <a:rPr lang="ru-RU" u="sng" dirty="0"/>
              <a:t>http://2018god.net/oge-po-geografii-v-2018-godu</a:t>
            </a:r>
            <a:r>
              <a:rPr lang="ru-RU" dirty="0"/>
              <a:t> </a:t>
            </a:r>
            <a:r>
              <a:rPr lang="ru-RU" u="sng" dirty="0"/>
              <a:t>/</a:t>
            </a:r>
            <a:r>
              <a:rPr lang="ru-RU" dirty="0"/>
              <a:t> </a:t>
            </a:r>
          </a:p>
          <a:p>
            <a:pPr lvl="0"/>
            <a:r>
              <a:rPr lang="ru-RU" u="sng" dirty="0" smtClean="0"/>
              <a:t>https</a:t>
            </a:r>
            <a:r>
              <a:rPr lang="ru-RU" u="sng" dirty="0"/>
              <a:t>://geo-oge.sdamgia.ru/</a:t>
            </a:r>
            <a:r>
              <a:rPr lang="ru-RU" dirty="0"/>
              <a:t> </a:t>
            </a:r>
            <a:r>
              <a:rPr lang="ru-RU" dirty="0" smtClean="0"/>
              <a:t>(Решу ОГЭ)</a:t>
            </a:r>
          </a:p>
          <a:p>
            <a:r>
              <a:rPr lang="ru-RU" u="sng" dirty="0"/>
              <a:t>https://www.tutoronline.ru/?subjId=15&amp;specId=2&amp;utm_source=yandex&amp;utm_medium=cpc&amp;utm_campaign=n_exam_rus&amp;utm_content=geografia_oge,3226461627,12614583568,2018god.net&amp;utm_term=</a:t>
            </a:r>
            <a:r>
              <a:rPr lang="ru-RU" dirty="0"/>
              <a:t> </a:t>
            </a:r>
            <a:r>
              <a:rPr lang="ru-RU" u="sng" dirty="0"/>
              <a:t>география%20подготовка%20огэ&amp;</a:t>
            </a:r>
            <a:r>
              <a:rPr lang="ru-RU" dirty="0"/>
              <a:t> </a:t>
            </a:r>
            <a:r>
              <a:rPr lang="ru-RU" u="sng" dirty="0" err="1"/>
              <a:t>yclid</a:t>
            </a:r>
            <a:r>
              <a:rPr lang="ru-RU" dirty="0"/>
              <a:t> </a:t>
            </a:r>
            <a:r>
              <a:rPr lang="ru-RU" u="sng" dirty="0"/>
              <a:t>=981447392157514103</a:t>
            </a:r>
            <a:r>
              <a:rPr lang="ru-RU" dirty="0"/>
              <a:t> </a:t>
            </a:r>
          </a:p>
          <a:p>
            <a:pPr lvl="0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44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360" y="1287780"/>
            <a:ext cx="7193280" cy="42824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  Спасибо за внимание!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26089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646" y="498764"/>
            <a:ext cx="3196936" cy="47490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ru-RU" dirty="0" smtClean="0"/>
              <a:t>География-мост между природой и обществом» (</a:t>
            </a:r>
            <a:r>
              <a:rPr lang="ru-RU" dirty="0" err="1" smtClean="0"/>
              <a:t>Н.Н.Баранский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2556931"/>
            <a:ext cx="9601196" cy="331893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Развивающемуся обществу нужны </a:t>
            </a:r>
            <a:r>
              <a:rPr lang="ru-RU" dirty="0" smtClean="0"/>
              <a:t> </a:t>
            </a:r>
            <a:r>
              <a:rPr lang="ru-RU" dirty="0"/>
              <a:t>образованные, нравственные, предприимчивые люди, которые могут самостоятельно принимать ответственные решения в ситуации выбора. Новый образовательный стандарт ориентирует учителя на достижение этой цели, определяет задачи, которые призваны решать школьные предметы – география. Учителю, с одной стороны, необходимо сохранить фундаментальность исторического образования, с другой – внедрять </a:t>
            </a:r>
            <a:r>
              <a:rPr lang="ru-RU" dirty="0" err="1"/>
              <a:t>компетентностный</a:t>
            </a:r>
            <a:r>
              <a:rPr lang="ru-RU" dirty="0"/>
              <a:t> подход в преподавании географии. Введение в школе </a:t>
            </a:r>
            <a:r>
              <a:rPr lang="ru-RU" dirty="0" smtClean="0"/>
              <a:t> ОГЭ и ЕГЭ  </a:t>
            </a:r>
            <a:r>
              <a:rPr lang="ru-RU" dirty="0"/>
              <a:t>повышает требования к учителю географии.</a:t>
            </a:r>
          </a:p>
        </p:txBody>
      </p:sp>
    </p:spTree>
    <p:extLst>
      <p:ext uri="{BB962C8B-B14F-4D97-AF65-F5344CB8AC3E}">
        <p14:creationId xmlns:p14="http://schemas.microsoft.com/office/powerpoint/2010/main" val="363019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64" y="535709"/>
            <a:ext cx="11018981" cy="57841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подготовки к ОГЭ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Подготовка выпускников к </a:t>
            </a:r>
            <a:r>
              <a:rPr lang="ru-RU" dirty="0" smtClean="0"/>
              <a:t>ОГЭ и ЕГЭ </a:t>
            </a:r>
            <a:r>
              <a:rPr lang="ru-RU" dirty="0"/>
              <a:t>по географии должна осуществляться не только в течение всего учебного года в старшей школе, но и начиная с </a:t>
            </a:r>
            <a:r>
              <a:rPr lang="ru-RU" dirty="0"/>
              <a:t>5</a:t>
            </a:r>
            <a:r>
              <a:rPr lang="ru-RU" dirty="0" smtClean="0"/>
              <a:t> </a:t>
            </a:r>
            <a:r>
              <a:rPr lang="ru-RU" dirty="0" smtClean="0"/>
              <a:t>класса </a:t>
            </a:r>
            <a:r>
              <a:rPr lang="ru-RU" dirty="0"/>
              <a:t>поэтапно:</a:t>
            </a:r>
            <a:endParaRPr lang="ru-RU" dirty="0" smtClean="0"/>
          </a:p>
          <a:p>
            <a:r>
              <a:rPr lang="ru-RU" b="1" dirty="0"/>
              <a:t>1 этап</a:t>
            </a:r>
            <a:r>
              <a:rPr lang="ru-RU" dirty="0"/>
              <a:t> - работа с понятиями (терминами) на уроках: выделение ключевых </a:t>
            </a:r>
            <a:r>
              <a:rPr lang="ru-RU" dirty="0" smtClean="0"/>
              <a:t>слов; </a:t>
            </a:r>
            <a:r>
              <a:rPr lang="ru-RU" dirty="0"/>
              <a:t>подчеркивание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b="1" dirty="0"/>
              <a:t>2 этап</a:t>
            </a:r>
            <a:r>
              <a:rPr lang="ru-RU" dirty="0"/>
              <a:t> - работа с текстами: развитие навыков осознанного прочтения текста;</a:t>
            </a:r>
          </a:p>
          <a:p>
            <a:r>
              <a:rPr lang="ru-RU" b="1" dirty="0"/>
              <a:t>3 этап</a:t>
            </a:r>
            <a:r>
              <a:rPr lang="ru-RU" dirty="0"/>
              <a:t> </a:t>
            </a:r>
            <a:r>
              <a:rPr lang="ru-RU" b="1" dirty="0"/>
              <a:t>- работа в рабочих тетрадях со схемами, рисунками, таблицами, за</a:t>
            </a:r>
            <a:r>
              <a:rPr lang="ru-RU" dirty="0"/>
              <a:t>крепление и самопроверка своих знаний.</a:t>
            </a:r>
          </a:p>
          <a:p>
            <a:r>
              <a:rPr lang="ru-RU" b="1" dirty="0"/>
              <a:t>4 этап</a:t>
            </a:r>
            <a:r>
              <a:rPr lang="ru-RU" dirty="0"/>
              <a:t> - работа с тренажёрами, выполнение тестовых заданий, сформированных в соответствии с кодификатором </a:t>
            </a:r>
            <a:r>
              <a:rPr lang="ru-RU" dirty="0" smtClean="0"/>
              <a:t>ОГЭ</a:t>
            </a:r>
            <a:r>
              <a:rPr lang="ru-RU" dirty="0"/>
              <a:t>, работа по формированию умений выполнения чертежей и расчетов.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858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624" y="3833089"/>
            <a:ext cx="3751277" cy="23460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Учащиеся должны знать и уметь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6020" y="2566170"/>
            <a:ext cx="9601196" cy="33189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Учащиеся должны знать:</a:t>
            </a:r>
          </a:p>
          <a:p>
            <a:r>
              <a:rPr lang="ru-RU" dirty="0" smtClean="0"/>
              <a:t>1</a:t>
            </a:r>
            <a:r>
              <a:rPr lang="ru-RU" dirty="0"/>
              <a:t>. Требования к выполнению каждого вида заданий, представленных в </a:t>
            </a:r>
            <a:r>
              <a:rPr lang="ru-RU" dirty="0" err="1"/>
              <a:t>КИМах</a:t>
            </a:r>
            <a:r>
              <a:rPr lang="ru-RU" dirty="0"/>
              <a:t> ОГЭ по географии; </a:t>
            </a:r>
          </a:p>
          <a:p>
            <a:r>
              <a:rPr lang="ru-RU" dirty="0"/>
              <a:t>2. Правила работы с экзаменационными бланками. </a:t>
            </a:r>
          </a:p>
          <a:p>
            <a:r>
              <a:rPr lang="ru-RU" dirty="0"/>
              <a:t>Учащиеся должны уметь:</a:t>
            </a:r>
          </a:p>
          <a:p>
            <a:r>
              <a:rPr lang="ru-RU" dirty="0"/>
              <a:t> 1. Следовать при выполнении всех этапов работ ОГЭ критериям, представленным в демоверсии «ОГЭ - 2019. География». </a:t>
            </a:r>
          </a:p>
          <a:p>
            <a:r>
              <a:rPr lang="ru-RU" dirty="0"/>
              <a:t>2. Правильно заполнять экзаменационные бланки.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335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/>
            </a:r>
            <a:br>
              <a:rPr lang="ru-RU" b="1" dirty="0"/>
            </a:br>
            <a:r>
              <a:rPr lang="ru-RU" dirty="0" smtClean="0"/>
              <a:t>Какие  </a:t>
            </a:r>
            <a:r>
              <a:rPr lang="ru-RU" dirty="0"/>
              <a:t>методы и приёмы для этого использую?</a:t>
            </a:r>
            <a:r>
              <a:rPr lang="ru-RU" sz="2700" dirty="0"/>
              <a:t> 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2925" y="1717964"/>
            <a:ext cx="8915400" cy="37776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Для успешной сдачи экзаменов девятиклассникам необходима определенная система подготовки, которую организую с сентября.</a:t>
            </a:r>
          </a:p>
          <a:p>
            <a:pPr marL="0" indent="0">
              <a:buNone/>
            </a:pPr>
            <a:r>
              <a:rPr lang="ru-RU" dirty="0"/>
              <a:t>При проверке работ учитываю, насколько усвоен у каждого учащегося, тот или иной материал из </a:t>
            </a:r>
            <a:r>
              <a:rPr lang="ru-RU" dirty="0" err="1"/>
              <a:t>КИМов</a:t>
            </a:r>
            <a:r>
              <a:rPr lang="ru-RU" dirty="0"/>
              <a:t>. Это дает возможность организовывать или индивидуальную работу, или работу в группах на запланированных консультациях.</a:t>
            </a: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01454"/>
            <a:ext cx="2770909" cy="382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0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884" y="616802"/>
            <a:ext cx="3718560" cy="203452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 </a:t>
            </a:r>
            <a:r>
              <a:rPr lang="ru-RU" dirty="0"/>
              <a:t>П</a:t>
            </a:r>
            <a:r>
              <a:rPr lang="ru-RU" dirty="0" smtClean="0"/>
              <a:t>ри подготовки </a:t>
            </a:r>
            <a:r>
              <a:rPr lang="ru-RU" dirty="0"/>
              <a:t>учащихся к итоговой аттестации учитываю следующие условия:</a:t>
            </a:r>
          </a:p>
          <a:p>
            <a:r>
              <a:rPr lang="ru-RU" dirty="0"/>
              <a:t>- Формирование ситуации успеха, где важным условием является регистрация собственных достижений в процессе подготовки к экзамену.</a:t>
            </a:r>
          </a:p>
          <a:p>
            <a:r>
              <a:rPr lang="ru-RU" dirty="0"/>
              <a:t>- При подборе тестовых тренировочных изданий отдаю предпочтение тем, которые изданы под редакцией ФИПИ.</a:t>
            </a:r>
          </a:p>
          <a:p>
            <a:r>
              <a:rPr lang="ru-RU" dirty="0"/>
              <a:t>- Подготовку к экзамену осуществляю по принципу «от простого к сложному», уделив особое внимание повторению курса физической географии 6 класса и физической географии материков и океанов 7 класса, знаний основ географической номенклатуры. </a:t>
            </a:r>
          </a:p>
          <a:p>
            <a:r>
              <a:rPr lang="ru-RU" dirty="0"/>
              <a:t>- Не забываю о принципе «карта-второй язык географии». Особую роль уделяю развитию картографических умений и навыков. </a:t>
            </a:r>
          </a:p>
          <a:p>
            <a:r>
              <a:rPr lang="ru-RU" dirty="0"/>
              <a:t>- Регулярно отслеживаю результаты подготовки к экзамену.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558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12" y="490359"/>
            <a:ext cx="2237232" cy="21457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Проблемы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- </a:t>
            </a:r>
            <a:r>
              <a:rPr lang="ru-RU" sz="2900" dirty="0"/>
              <a:t>Н</a:t>
            </a:r>
            <a:r>
              <a:rPr lang="ru-RU" sz="2900" dirty="0" smtClean="0"/>
              <a:t>еумение </a:t>
            </a:r>
            <a:r>
              <a:rPr lang="ru-RU" sz="2900" dirty="0"/>
              <a:t>выделить главное в тексте (часто текст не несет прямой информации для ответа); неверное прочтение вопроса; в ответе учащиеся как правило переписывают вопрос или отрывок текста; </a:t>
            </a:r>
          </a:p>
          <a:p>
            <a:r>
              <a:rPr lang="ru-RU" sz="2900" dirty="0"/>
              <a:t>-</a:t>
            </a:r>
            <a:r>
              <a:rPr lang="ru-RU" sz="2900" dirty="0" smtClean="0"/>
              <a:t>Решение. </a:t>
            </a:r>
            <a:r>
              <a:rPr lang="ru-RU" sz="2900" dirty="0"/>
              <a:t>Прочитать текст и выделить информацию необходимую для </a:t>
            </a:r>
            <a:r>
              <a:rPr lang="ru-RU" sz="2900" dirty="0" smtClean="0"/>
              <a:t>ответа. </a:t>
            </a:r>
            <a:r>
              <a:rPr lang="ru-RU" sz="2900" dirty="0"/>
              <a:t>Записать ответ одним-двумя предложениями.</a:t>
            </a:r>
          </a:p>
          <a:p>
            <a:r>
              <a:rPr lang="ru-RU" sz="2900" dirty="0"/>
              <a:t>-Уделить внимание </a:t>
            </a:r>
            <a:r>
              <a:rPr lang="ru-RU" sz="2900" dirty="0" smtClean="0"/>
              <a:t>формированию </a:t>
            </a:r>
            <a:r>
              <a:rPr lang="ru-RU" sz="2900" dirty="0"/>
              <a:t>навыков работы с тематическими </a:t>
            </a:r>
            <a:r>
              <a:rPr lang="ru-RU" sz="2900" dirty="0" smtClean="0"/>
              <a:t>картами.</a:t>
            </a:r>
          </a:p>
          <a:p>
            <a:r>
              <a:rPr lang="ru-RU" sz="2900" dirty="0"/>
              <a:t>-</a:t>
            </a:r>
            <a:r>
              <a:rPr lang="ru-RU" sz="2900" dirty="0" smtClean="0"/>
              <a:t>Решение. </a:t>
            </a:r>
            <a:r>
              <a:rPr lang="ru-RU" sz="2900" dirty="0" smtClean="0"/>
              <a:t>На уроках работаем с интерактивными  </a:t>
            </a:r>
            <a:r>
              <a:rPr lang="ru-RU" sz="2900" dirty="0" smtClean="0"/>
              <a:t>наглядными пособиями</a:t>
            </a:r>
            <a:r>
              <a:rPr lang="ru-RU" sz="2900" dirty="0" smtClean="0"/>
              <a:t>.</a:t>
            </a:r>
            <a:endParaRPr lang="ru-RU" sz="2900" dirty="0"/>
          </a:p>
          <a:p>
            <a:pPr marL="0" indent="0">
              <a:buNone/>
            </a:pPr>
            <a:endParaRPr lang="ru-RU" sz="2900" dirty="0"/>
          </a:p>
          <a:p>
            <a:r>
              <a:rPr lang="ru-RU" sz="2900" dirty="0" smtClean="0"/>
              <a:t>-Не</a:t>
            </a:r>
            <a:r>
              <a:rPr lang="ru-RU" sz="2900" dirty="0" smtClean="0"/>
              <a:t>умения </a:t>
            </a:r>
            <a:r>
              <a:rPr lang="ru-RU" sz="2900" dirty="0"/>
              <a:t>выделять причинно-следственные связи между природой и хозяйственным развитием данной территории, между природой, населением и хозяйственным развитием отдельных территорий России</a:t>
            </a:r>
            <a:r>
              <a:rPr lang="ru-RU" sz="2900" dirty="0" smtClean="0"/>
              <a:t>.</a:t>
            </a:r>
          </a:p>
          <a:p>
            <a:r>
              <a:rPr lang="ru-RU" sz="2900" dirty="0" smtClean="0"/>
              <a:t>  -Неумение </a:t>
            </a:r>
            <a:r>
              <a:rPr lang="ru-RU" sz="2900" dirty="0"/>
              <a:t>выражать свои мысли на письме, что приводит к появлению неправильных или внутренне противоречивых ответов.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047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482" y="982132"/>
            <a:ext cx="4021555" cy="51723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Анализ ответов на задания </a:t>
            </a:r>
            <a:r>
              <a:rPr lang="ru-RU" dirty="0" smtClean="0"/>
              <a:t>15,20,23</a:t>
            </a:r>
            <a:r>
              <a:rPr lang="ru-RU" dirty="0" smtClean="0"/>
              <a:t> </a:t>
            </a:r>
            <a:r>
              <a:rPr lang="ru-RU" dirty="0"/>
              <a:t>экзаменационной работы показывает, что типичные ошибки, допускаемые </a:t>
            </a:r>
            <a:r>
              <a:rPr lang="ru-RU" dirty="0" smtClean="0"/>
              <a:t>выпускниками, </a:t>
            </a:r>
            <a:r>
              <a:rPr lang="ru-RU" dirty="0"/>
              <a:t>связаны с неумением четко, географически грамотно излагать свои мысли. В значительной степени это объясняется тем, что на уроках географии учащиеся имеют недостаточно возможностей для тренировки этого коммуникативного умения как в устной, так и в письменной формах. Целенаправленно формировать это умение необходимо начиная с курса географии </a:t>
            </a:r>
            <a:r>
              <a:rPr lang="ru-RU" dirty="0" smtClean="0"/>
              <a:t>5 </a:t>
            </a:r>
            <a:r>
              <a:rPr lang="ru-RU" dirty="0"/>
              <a:t>класса (при организации самостоятельной работы учащихся рекомендуется использовать вопросы, требующие сравнительно небольших письменных ответов, и обязательно анализировать их на уроке). В старших классах также следует предлагать небольшие письменные работы (в том числе и творческие), организуя взаимное рецензирование их учащимися.</a:t>
            </a:r>
          </a:p>
        </p:txBody>
      </p:sp>
    </p:spTree>
    <p:extLst>
      <p:ext uri="{BB962C8B-B14F-4D97-AF65-F5344CB8AC3E}">
        <p14:creationId xmlns:p14="http://schemas.microsoft.com/office/powerpoint/2010/main" val="36422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91" y="578449"/>
            <a:ext cx="3514725" cy="20414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Полезной информацией</a:t>
            </a:r>
            <a:r>
              <a:rPr lang="ru-RU" dirty="0" smtClean="0"/>
              <a:t> </a:t>
            </a:r>
            <a:r>
              <a:rPr lang="ru-RU" dirty="0"/>
              <a:t>для подготовки к итоговой аттестации обучающихся со слабой учебной мотивацией </a:t>
            </a:r>
            <a:r>
              <a:rPr lang="ru-RU" dirty="0" smtClean="0"/>
              <a:t>, </a:t>
            </a:r>
            <a:r>
              <a:rPr lang="ru-RU" dirty="0"/>
              <a:t>за курс основной школы по географии, может стать некоммерческий социальный проект: «Мульти - Россия» (второе официальное название «Мы живем в России»). Это цикл мультфильмов о разных регионах, городах и народностях  России. Каждый фильм – это автономное сюжетное произведение,  рассчитанное на самостоятельный показ и посвященное одному российскому региону и рассказывающее о том, чем он уникален. Информация хорошо усваивается обучающимися и может стать достойным рефлексивным моментом занятий по подготовке к итоговой аттестации.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118" y="578449"/>
            <a:ext cx="3753300" cy="20414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16" y="578449"/>
            <a:ext cx="3598702" cy="204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70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444</TotalTime>
  <Words>698</Words>
  <Application>Microsoft Office PowerPoint</Application>
  <PresentationFormat>Широкоэкранный</PresentationFormat>
  <Paragraphs>52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Garamond</vt:lpstr>
      <vt:lpstr>Натуральные материалы</vt:lpstr>
      <vt:lpstr>Подготовка к ОГЭ по              географии</vt:lpstr>
      <vt:lpstr>«География-мост между природой и обществом» (Н.Н.Баранский)</vt:lpstr>
      <vt:lpstr>Этапы подготовки к ОГЭ</vt:lpstr>
      <vt:lpstr>Учащиеся должны знать и уметь</vt:lpstr>
      <vt:lpstr> Какие  методы и приёмы для этого использую?   </vt:lpstr>
      <vt:lpstr>Презентация PowerPoint</vt:lpstr>
      <vt:lpstr>  Проблемы</vt:lpstr>
      <vt:lpstr>Презентация PowerPoint</vt:lpstr>
      <vt:lpstr>Презентация PowerPoint</vt:lpstr>
      <vt:lpstr>Ресурсы интернета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ОГЭ по              географии</dc:title>
  <dc:creator>Шичкин Никита</dc:creator>
  <cp:lastModifiedBy>Шичкин Никита</cp:lastModifiedBy>
  <cp:revision>28</cp:revision>
  <dcterms:created xsi:type="dcterms:W3CDTF">2018-10-01T18:37:11Z</dcterms:created>
  <dcterms:modified xsi:type="dcterms:W3CDTF">2018-10-25T18:07:28Z</dcterms:modified>
</cp:coreProperties>
</file>